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75" r:id="rId3"/>
    <p:sldId id="258" r:id="rId4"/>
    <p:sldId id="260" r:id="rId5"/>
    <p:sldId id="276" r:id="rId6"/>
    <p:sldId id="261" r:id="rId7"/>
    <p:sldId id="273" r:id="rId8"/>
    <p:sldId id="263" r:id="rId9"/>
    <p:sldId id="265" r:id="rId10"/>
    <p:sldId id="271" r:id="rId11"/>
  </p:sldIdLst>
  <p:sldSz cx="9144000" cy="6858000" type="screen4x3"/>
  <p:notesSz cx="6858000" cy="9144000"/>
  <p:custDataLst>
    <p:tags r:id="rId1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66"/>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7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41477E0-9DCF-46B2-A49E-EFD507CB64F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C5A266-1470-42DF-8FE1-9EDF24D916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887DB7-DA67-45E2-AEAA-6C6648228AC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495800"/>
          </a:xfrm>
        </p:spPr>
        <p:txBody>
          <a:bodyPr/>
          <a:lstStyle/>
          <a:p>
            <a:pPr lvl="0"/>
            <a:endParaRPr lang="en-US" noProof="0"/>
          </a:p>
        </p:txBody>
      </p:sp>
      <p:sp>
        <p:nvSpPr>
          <p:cNvPr id="5" name="Rectangle 24"/>
          <p:cNvSpPr>
            <a:spLocks noGrp="1" noChangeArrowheads="1"/>
          </p:cNvSpPr>
          <p:nvPr>
            <p:ph type="dt" sz="half" idx="10"/>
          </p:nvPr>
        </p:nvSpPr>
        <p:spPr>
          <a:ln/>
        </p:spPr>
        <p:txBody>
          <a:bodyPr/>
          <a:lstStyle>
            <a:lvl1pPr>
              <a:defRPr/>
            </a:lvl1pPr>
          </a:lstStyle>
          <a:p>
            <a:pPr>
              <a:defRPr/>
            </a:pPr>
            <a:endParaRPr lang="en-US"/>
          </a:p>
        </p:txBody>
      </p:sp>
      <p:sp>
        <p:nvSpPr>
          <p:cNvPr id="6" name="Rectangle 25"/>
          <p:cNvSpPr>
            <a:spLocks noGrp="1" noChangeArrowheads="1"/>
          </p:cNvSpPr>
          <p:nvPr>
            <p:ph type="ftr" sz="quarter" idx="11"/>
          </p:nvPr>
        </p:nvSpPr>
        <p:spPr>
          <a:ln/>
        </p:spPr>
        <p:txBody>
          <a:bodyPr/>
          <a:lstStyle>
            <a:lvl1pPr>
              <a:defRPr/>
            </a:lvl1pPr>
          </a:lstStyle>
          <a:p>
            <a:pPr>
              <a:defRPr/>
            </a:pPr>
            <a:endParaRPr lang="en-US"/>
          </a:p>
        </p:txBody>
      </p:sp>
      <p:sp>
        <p:nvSpPr>
          <p:cNvPr id="7" name="Rectangle 26"/>
          <p:cNvSpPr>
            <a:spLocks noGrp="1" noChangeArrowheads="1"/>
          </p:cNvSpPr>
          <p:nvPr>
            <p:ph type="sldNum" sz="quarter" idx="12"/>
          </p:nvPr>
        </p:nvSpPr>
        <p:spPr>
          <a:ln/>
        </p:spPr>
        <p:txBody>
          <a:bodyPr/>
          <a:lstStyle>
            <a:lvl1pPr>
              <a:defRPr/>
            </a:lvl1pPr>
          </a:lstStyle>
          <a:p>
            <a:pPr>
              <a:defRPr/>
            </a:pPr>
            <a:fld id="{A6B1FAFE-C588-4686-894C-6F96E81645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6236F-B80A-4D79-8BD0-71C0BE1D64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83497-9F57-4907-B23A-CB3ADBD450E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92DFE-E812-4795-8B26-9FD0B81C6A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975EBF-ADD2-4BA9-90F4-7715D8DB1A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E5B11-C544-48CE-A5A6-2C0B62E5CF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DF934E-721F-446C-BED7-C1BC4994FE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8F340-204A-41F1-A7F6-9EA83705757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33A642F-CBA7-48DC-B58F-9ABB9DA2763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5344320-D20B-4C82-B0C1-49F5EE5CBA0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9.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9600" y="438598"/>
            <a:ext cx="8153400" cy="852694"/>
          </a:xfrm>
        </p:spPr>
        <p:txBody>
          <a:bodyPr>
            <a:normAutofit fontScale="90000"/>
          </a:bodyPr>
          <a:lstStyle/>
          <a:p>
            <a:pPr algn="ctr"/>
            <a:r>
              <a:rPr lang="en-US" sz="3200" b="1" dirty="0" smtClean="0">
                <a:solidFill>
                  <a:srgbClr val="FF0066"/>
                </a:solidFill>
                <a:latin typeface="Times New Roman" pitchFamily="18" charset="0"/>
              </a:rPr>
              <a:t> </a:t>
            </a:r>
            <a:r>
              <a:rPr lang="en-US" sz="3200" b="1" dirty="0">
                <a:solidFill>
                  <a:srgbClr val="FF0066"/>
                </a:solidFill>
              </a:rPr>
              <a:t/>
            </a:r>
            <a:br>
              <a:rPr lang="en-US" sz="3200" b="1" dirty="0">
                <a:solidFill>
                  <a:srgbClr val="FF0066"/>
                </a:solidFill>
              </a:rPr>
            </a:br>
            <a:r>
              <a:rPr lang="vi-VN" sz="3200" b="1" dirty="0">
                <a:solidFill>
                  <a:srgbClr val="FF0066"/>
                </a:solidFill>
              </a:rPr>
              <a:t>Dự án</a:t>
            </a:r>
            <a:r>
              <a:rPr lang="vi-VN" sz="3600" b="1" dirty="0">
                <a:solidFill>
                  <a:srgbClr val="FF0066"/>
                </a:solidFill>
              </a:rPr>
              <a:t>: </a:t>
            </a:r>
            <a:r>
              <a:rPr lang="en-US" sz="3200" b="1" dirty="0" err="1"/>
              <a:t>Tăng</a:t>
            </a:r>
            <a:r>
              <a:rPr lang="en-US" sz="3200" b="1" dirty="0"/>
              <a:t> </a:t>
            </a:r>
            <a:r>
              <a:rPr lang="en-US" sz="3200" b="1" dirty="0" err="1"/>
              <a:t>cường</a:t>
            </a:r>
            <a:r>
              <a:rPr lang="en-US" sz="3200" b="1" dirty="0"/>
              <a:t> </a:t>
            </a:r>
            <a:r>
              <a:rPr lang="en-US" sz="3200" b="1" dirty="0" err="1"/>
              <a:t>năng</a:t>
            </a:r>
            <a:r>
              <a:rPr lang="en-US" sz="3200" b="1" dirty="0"/>
              <a:t> </a:t>
            </a:r>
            <a:r>
              <a:rPr lang="en-US" sz="3200" b="1" dirty="0" err="1"/>
              <a:t>lực</a:t>
            </a:r>
            <a:r>
              <a:rPr lang="en-US" sz="3200" b="1" dirty="0"/>
              <a:t> </a:t>
            </a:r>
            <a:r>
              <a:rPr lang="en-US" sz="3200" b="1" dirty="0" err="1"/>
              <a:t>tự</a:t>
            </a:r>
            <a:r>
              <a:rPr lang="en-US" sz="3200" b="1" dirty="0"/>
              <a:t> </a:t>
            </a:r>
            <a:r>
              <a:rPr lang="en-US" sz="3200" b="1" dirty="0" err="1"/>
              <a:t>giúp</a:t>
            </a:r>
            <a:r>
              <a:rPr lang="en-US" sz="3200" b="1" dirty="0"/>
              <a:t> </a:t>
            </a:r>
            <a:r>
              <a:rPr lang="en-US" sz="3200" b="1" dirty="0" err="1"/>
              <a:t>cho</a:t>
            </a:r>
            <a:r>
              <a:rPr lang="en-US" sz="3200" b="1" dirty="0"/>
              <a:t> </a:t>
            </a:r>
            <a:r>
              <a:rPr lang="en-US" sz="3200" b="1" dirty="0" err="1"/>
              <a:t>các</a:t>
            </a:r>
            <a:r>
              <a:rPr lang="en-US" sz="3200" b="1" dirty="0"/>
              <a:t> </a:t>
            </a:r>
            <a:r>
              <a:rPr lang="en-US" sz="3200" b="1" dirty="0" err="1"/>
              <a:t>cộng</a:t>
            </a:r>
            <a:r>
              <a:rPr lang="en-US" sz="3200" b="1" dirty="0"/>
              <a:t> </a:t>
            </a:r>
            <a:r>
              <a:rPr lang="en-US" sz="3200" b="1" dirty="0" err="1"/>
              <a:t>đồng</a:t>
            </a:r>
            <a:r>
              <a:rPr lang="en-US" sz="3200" b="1" dirty="0"/>
              <a:t> </a:t>
            </a:r>
            <a:r>
              <a:rPr lang="en-US" sz="3200" b="1" dirty="0" err="1"/>
              <a:t>dân</a:t>
            </a:r>
            <a:r>
              <a:rPr lang="en-US" sz="3200" b="1" dirty="0"/>
              <a:t> </a:t>
            </a:r>
            <a:r>
              <a:rPr lang="en-US" sz="3200" b="1" dirty="0" err="1"/>
              <a:t>tộc</a:t>
            </a:r>
            <a:r>
              <a:rPr lang="en-US" sz="3200" b="1" dirty="0"/>
              <a:t> </a:t>
            </a:r>
            <a:r>
              <a:rPr lang="en-US" sz="3200" b="1" dirty="0" err="1"/>
              <a:t>thiểu</a:t>
            </a:r>
            <a:r>
              <a:rPr lang="en-US" sz="3200" b="1" dirty="0"/>
              <a:t> </a:t>
            </a:r>
            <a:r>
              <a:rPr lang="en-US" sz="3200" b="1" dirty="0" err="1"/>
              <a:t>số</a:t>
            </a:r>
            <a:r>
              <a:rPr lang="en-US" sz="3200" b="1" dirty="0"/>
              <a:t> </a:t>
            </a:r>
            <a:r>
              <a:rPr lang="en-US" sz="3200" b="1" dirty="0" err="1"/>
              <a:t>huyện</a:t>
            </a:r>
            <a:r>
              <a:rPr lang="en-US" sz="3200" b="1" dirty="0"/>
              <a:t> Kim </a:t>
            </a:r>
            <a:r>
              <a:rPr lang="en-US" sz="3200" b="1" dirty="0" err="1"/>
              <a:t>Bôi</a:t>
            </a:r>
            <a:r>
              <a:rPr lang="en-US" sz="3200" b="1" dirty="0"/>
              <a:t> </a:t>
            </a:r>
            <a:r>
              <a:rPr lang="en-US" sz="3200" b="1" dirty="0" err="1"/>
              <a:t>tỉnh</a:t>
            </a:r>
            <a:r>
              <a:rPr lang="en-US" sz="3200" b="1" dirty="0"/>
              <a:t> </a:t>
            </a:r>
            <a:r>
              <a:rPr lang="en-US" sz="3200" b="1" dirty="0" err="1"/>
              <a:t>Hoà</a:t>
            </a:r>
            <a:r>
              <a:rPr lang="en-US" sz="3200" b="1" dirty="0"/>
              <a:t> </a:t>
            </a:r>
            <a:r>
              <a:rPr lang="en-US" sz="3200" b="1" dirty="0" err="1"/>
              <a:t>Bình</a:t>
            </a:r>
            <a:endParaRPr lang="en-US" sz="3200" b="1" dirty="0">
              <a:solidFill>
                <a:srgbClr val="FF0066"/>
              </a:solidFill>
            </a:endParaRPr>
          </a:p>
        </p:txBody>
      </p:sp>
      <p:sp>
        <p:nvSpPr>
          <p:cNvPr id="3075" name="Rectangle 3"/>
          <p:cNvSpPr>
            <a:spLocks noChangeArrowheads="1"/>
          </p:cNvSpPr>
          <p:nvPr/>
        </p:nvSpPr>
        <p:spPr bwMode="auto">
          <a:xfrm>
            <a:off x="0" y="-685800"/>
            <a:ext cx="9144000" cy="366712"/>
          </a:xfrm>
          <a:prstGeom prst="rect">
            <a:avLst/>
          </a:prstGeom>
          <a:noFill/>
          <a:ln w="9525">
            <a:noFill/>
            <a:miter lim="800000"/>
            <a:headEnd/>
            <a:tailEnd/>
          </a:ln>
          <a:effectLst/>
        </p:spPr>
        <p:txBody>
          <a:bodyPr anchor="ctr">
            <a:spAutoFit/>
          </a:bodyPr>
          <a:lstStyle/>
          <a:p>
            <a:endParaRPr lang="vi-VN"/>
          </a:p>
        </p:txBody>
      </p:sp>
      <p:sp>
        <p:nvSpPr>
          <p:cNvPr id="3078" name="Text Box 6"/>
          <p:cNvSpPr txBox="1">
            <a:spLocks noChangeArrowheads="1"/>
          </p:cNvSpPr>
          <p:nvPr/>
        </p:nvSpPr>
        <p:spPr bwMode="auto">
          <a:xfrm>
            <a:off x="7313613" y="3124200"/>
            <a:ext cx="458787" cy="2438400"/>
          </a:xfrm>
          <a:prstGeom prst="rect">
            <a:avLst/>
          </a:prstGeom>
          <a:noFill/>
          <a:ln w="9525">
            <a:noFill/>
            <a:miter lim="800000"/>
            <a:headEnd/>
            <a:tailEnd/>
          </a:ln>
          <a:effectLst/>
        </p:spPr>
        <p:txBody>
          <a:bodyPr vert="eaVert">
            <a:spAutoFit/>
          </a:bodyPr>
          <a:lstStyle/>
          <a:p>
            <a:pPr>
              <a:spcBef>
                <a:spcPct val="50000"/>
              </a:spcBef>
            </a:pPr>
            <a:endParaRPr lang="vi-VN"/>
          </a:p>
        </p:txBody>
      </p:sp>
      <p:sp>
        <p:nvSpPr>
          <p:cNvPr id="3079" name="Text Box 7"/>
          <p:cNvSpPr txBox="1">
            <a:spLocks noChangeArrowheads="1"/>
          </p:cNvSpPr>
          <p:nvPr/>
        </p:nvSpPr>
        <p:spPr bwMode="auto">
          <a:xfrm>
            <a:off x="6932613" y="3048000"/>
            <a:ext cx="458787" cy="609600"/>
          </a:xfrm>
          <a:prstGeom prst="rect">
            <a:avLst/>
          </a:prstGeom>
          <a:noFill/>
          <a:ln w="9525">
            <a:noFill/>
            <a:miter lim="800000"/>
            <a:headEnd/>
            <a:tailEnd/>
          </a:ln>
          <a:effectLst/>
        </p:spPr>
        <p:txBody>
          <a:bodyPr vert="eaVert">
            <a:spAutoFit/>
          </a:bodyPr>
          <a:lstStyle/>
          <a:p>
            <a:pPr>
              <a:spcBef>
                <a:spcPct val="50000"/>
              </a:spcBef>
            </a:pPr>
            <a:endParaRPr lang="vi-VN"/>
          </a:p>
        </p:txBody>
      </p:sp>
      <p:sp>
        <p:nvSpPr>
          <p:cNvPr id="3081" name="Rectangle 9"/>
          <p:cNvSpPr>
            <a:spLocks noChangeArrowheads="1"/>
          </p:cNvSpPr>
          <p:nvPr/>
        </p:nvSpPr>
        <p:spPr bwMode="auto">
          <a:xfrm>
            <a:off x="533400" y="1752600"/>
            <a:ext cx="8153400" cy="990600"/>
          </a:xfrm>
          <a:prstGeom prst="rect">
            <a:avLst/>
          </a:prstGeom>
          <a:noFill/>
          <a:ln w="9525">
            <a:noFill/>
            <a:miter lim="800000"/>
            <a:headEnd/>
            <a:tailEnd/>
          </a:ln>
          <a:effectLst/>
        </p:spPr>
        <p:txBody>
          <a:bodyPr anchor="ctr"/>
          <a:lstStyle/>
          <a:p>
            <a:pPr algn="ctr"/>
            <a:r>
              <a:rPr lang="en-US" sz="3200" b="1" dirty="0" smtClean="0">
                <a:solidFill>
                  <a:srgbClr val="0000FF"/>
                </a:solidFill>
                <a:latin typeface="Times New Roman" pitchFamily="18" charset="0"/>
              </a:rPr>
              <a:t>TẬP </a:t>
            </a:r>
            <a:r>
              <a:rPr lang="en-US" sz="3200" b="1" dirty="0">
                <a:solidFill>
                  <a:srgbClr val="0000FF"/>
                </a:solidFill>
                <a:latin typeface="Times New Roman" pitchFamily="18" charset="0"/>
              </a:rPr>
              <a:t>HUẤN VỀ QUYỀN TRẺ EM </a:t>
            </a:r>
            <a:r>
              <a:rPr lang="en-US" sz="3200" b="1" dirty="0" smtClean="0">
                <a:solidFill>
                  <a:srgbClr val="0000FF"/>
                </a:solidFill>
                <a:latin typeface="Times New Roman" pitchFamily="18" charset="0"/>
              </a:rPr>
              <a:t> </a:t>
            </a:r>
            <a:r>
              <a:rPr lang="en-US" sz="3200" b="1" dirty="0">
                <a:solidFill>
                  <a:srgbClr val="0000FF"/>
                </a:solidFill>
                <a:latin typeface="Times New Roman" pitchFamily="18" charset="0"/>
              </a:rPr>
              <a:t/>
            </a:r>
            <a:br>
              <a:rPr lang="en-US" sz="3200" b="1" dirty="0">
                <a:solidFill>
                  <a:srgbClr val="0000FF"/>
                </a:solidFill>
                <a:latin typeface="Times New Roman" pitchFamily="18" charset="0"/>
              </a:rPr>
            </a:br>
            <a:r>
              <a:rPr lang="en-US" sz="3200" b="1" dirty="0">
                <a:solidFill>
                  <a:srgbClr val="0000FF"/>
                </a:solidFill>
                <a:latin typeface="Times New Roman" pitchFamily="18" charset="0"/>
              </a:rPr>
              <a:t>                            </a:t>
            </a:r>
          </a:p>
        </p:txBody>
      </p:sp>
      <p:sp>
        <p:nvSpPr>
          <p:cNvPr id="3083" name="Rectangle 11"/>
          <p:cNvSpPr>
            <a:spLocks noChangeArrowheads="1"/>
          </p:cNvSpPr>
          <p:nvPr/>
        </p:nvSpPr>
        <p:spPr bwMode="auto">
          <a:xfrm>
            <a:off x="3048001" y="5080000"/>
            <a:ext cx="3048000" cy="461665"/>
          </a:xfrm>
          <a:prstGeom prst="rect">
            <a:avLst/>
          </a:prstGeom>
          <a:noFill/>
          <a:ln w="9525">
            <a:noFill/>
            <a:miter lim="800000"/>
            <a:headEnd/>
            <a:tailEnd/>
          </a:ln>
          <a:effectLst/>
        </p:spPr>
        <p:txBody>
          <a:bodyPr wrap="square">
            <a:spAutoFit/>
          </a:bodyPr>
          <a:lstStyle/>
          <a:p>
            <a:r>
              <a:rPr lang="vi-VN" sz="2400" b="1" dirty="0" smtClean="0">
                <a:solidFill>
                  <a:srgbClr val="0000FF"/>
                </a:solidFill>
              </a:rPr>
              <a:t>Tháng 5 - </a:t>
            </a:r>
            <a:r>
              <a:rPr lang="en-US" sz="2400" b="1" dirty="0" smtClean="0">
                <a:solidFill>
                  <a:srgbClr val="0000FF"/>
                </a:solidFill>
              </a:rPr>
              <a:t>201</a:t>
            </a:r>
            <a:r>
              <a:rPr lang="vi-VN" sz="2400" b="1" dirty="0" smtClean="0">
                <a:solidFill>
                  <a:srgbClr val="0000FF"/>
                </a:solidFill>
              </a:rPr>
              <a:t>7</a:t>
            </a:r>
            <a:endParaRPr lang="en-US" sz="2400" b="1" dirty="0">
              <a:solidFill>
                <a:srgbClr val="0000FF"/>
              </a:solidFill>
            </a:endParaRPr>
          </a:p>
        </p:txBody>
      </p:sp>
      <p:sp>
        <p:nvSpPr>
          <p:cNvPr id="8" name="Rectangle 3"/>
          <p:cNvSpPr txBox="1">
            <a:spLocks noChangeArrowheads="1"/>
          </p:cNvSpPr>
          <p:nvPr/>
        </p:nvSpPr>
        <p:spPr>
          <a:xfrm>
            <a:off x="457200" y="1794221"/>
            <a:ext cx="8229600" cy="4525963"/>
          </a:xfrm>
          <a:prstGeom prst="rect">
            <a:avLst/>
          </a:prstGeom>
        </p:spPr>
        <p:txBody>
          <a:bodyPr/>
          <a:lstStyle/>
          <a:p>
            <a:pPr marL="274320" marR="0" lvl="0" indent="-274320" algn="ctr" defTabSz="914400" rtl="0" eaLnBrk="1" fontAlgn="auto" latinLnBrk="0" hangingPunct="1">
              <a:lnSpc>
                <a:spcPct val="100000"/>
              </a:lnSpc>
              <a:spcBef>
                <a:spcPct val="20000"/>
              </a:spcBef>
              <a:spcAft>
                <a:spcPts val="0"/>
              </a:spcAft>
              <a:buClr>
                <a:schemeClr val="accent3"/>
              </a:buClr>
              <a:buSzPct val="95000"/>
              <a:buFontTx/>
              <a:buNone/>
              <a:tabLst/>
              <a:defRPr/>
            </a:pPr>
            <a:r>
              <a:rPr kumimoji="0" lang="en-US" sz="2400" b="0" i="0" u="none" strike="noStrike" kern="1200" cap="none" spc="0" normalizeH="0" baseline="0" noProof="0" dirty="0" smtClean="0">
                <a:ln>
                  <a:noFill/>
                </a:ln>
                <a:solidFill>
                  <a:srgbClr val="FF00FF"/>
                </a:solidFill>
                <a:effectLst/>
                <a:uLnTx/>
                <a:uFillTx/>
                <a:latin typeface=".VnRevue" pitchFamily="34" charset="0"/>
                <a:ea typeface="+mn-ea"/>
                <a:cs typeface="+mn-cs"/>
              </a:rPr>
              <a:t> </a:t>
            </a:r>
            <a:endParaRPr kumimoji="0" lang="en-US" sz="2400" b="0" i="0" u="none" strike="noStrike" kern="1200" cap="none" spc="0" normalizeH="0" baseline="0" noProof="0" dirty="0">
              <a:ln>
                <a:noFill/>
              </a:ln>
              <a:solidFill>
                <a:srgbClr val="FF00FF"/>
              </a:solidFill>
              <a:effectLst/>
              <a:uLnTx/>
              <a:uFillTx/>
              <a:latin typeface=".VnRevue" pitchFamily="34" charset="0"/>
              <a:ea typeface="+mn-ea"/>
              <a:cs typeface="+mn-cs"/>
            </a:endParaRPr>
          </a:p>
        </p:txBody>
      </p:sp>
      <p:pic>
        <p:nvPicPr>
          <p:cNvPr id="9" name="Picture 9" descr="boy-balloons"/>
          <p:cNvPicPr>
            <a:picLocks noChangeAspect="1" noChangeArrowheads="1"/>
          </p:cNvPicPr>
          <p:nvPr/>
        </p:nvPicPr>
        <p:blipFill>
          <a:blip r:embed="rId2"/>
          <a:srcRect/>
          <a:stretch>
            <a:fillRect/>
          </a:stretch>
        </p:blipFill>
        <p:spPr bwMode="auto">
          <a:xfrm>
            <a:off x="762000" y="2667000"/>
            <a:ext cx="709034" cy="1390203"/>
          </a:xfrm>
          <a:prstGeom prst="rect">
            <a:avLst/>
          </a:prstGeom>
          <a:noFill/>
        </p:spPr>
      </p:pic>
      <p:pic>
        <p:nvPicPr>
          <p:cNvPr id="10" name="Picture 5" descr="boy1"/>
          <p:cNvPicPr>
            <a:picLocks noChangeAspect="1" noChangeArrowheads="1"/>
          </p:cNvPicPr>
          <p:nvPr/>
        </p:nvPicPr>
        <p:blipFill>
          <a:blip r:embed="rId3"/>
          <a:srcRect/>
          <a:stretch>
            <a:fillRect/>
          </a:stretch>
        </p:blipFill>
        <p:spPr bwMode="auto">
          <a:xfrm>
            <a:off x="762000" y="4419600"/>
            <a:ext cx="776104" cy="872472"/>
          </a:xfrm>
          <a:prstGeom prst="rect">
            <a:avLst/>
          </a:prstGeom>
          <a:noFill/>
        </p:spPr>
      </p:pic>
      <p:pic>
        <p:nvPicPr>
          <p:cNvPr id="11" name="Picture 7" descr="boy3"/>
          <p:cNvPicPr>
            <a:picLocks noChangeAspect="1" noChangeArrowheads="1"/>
          </p:cNvPicPr>
          <p:nvPr/>
        </p:nvPicPr>
        <p:blipFill>
          <a:blip r:embed="rId4"/>
          <a:srcRect/>
          <a:stretch>
            <a:fillRect/>
          </a:stretch>
        </p:blipFill>
        <p:spPr bwMode="auto">
          <a:xfrm>
            <a:off x="2133600" y="5859764"/>
            <a:ext cx="776104" cy="872472"/>
          </a:xfrm>
          <a:prstGeom prst="rect">
            <a:avLst/>
          </a:prstGeom>
          <a:noFill/>
        </p:spPr>
      </p:pic>
      <p:pic>
        <p:nvPicPr>
          <p:cNvPr id="12" name="Picture 6" descr="boy2"/>
          <p:cNvPicPr>
            <a:picLocks noChangeAspect="1" noChangeArrowheads="1"/>
          </p:cNvPicPr>
          <p:nvPr/>
        </p:nvPicPr>
        <p:blipFill>
          <a:blip r:embed="rId5"/>
          <a:srcRect/>
          <a:stretch>
            <a:fillRect/>
          </a:stretch>
        </p:blipFill>
        <p:spPr bwMode="auto">
          <a:xfrm>
            <a:off x="5683995" y="5869566"/>
            <a:ext cx="824012" cy="901235"/>
          </a:xfrm>
          <a:prstGeom prst="rect">
            <a:avLst/>
          </a:prstGeom>
          <a:noFill/>
        </p:spPr>
      </p:pic>
      <p:pic>
        <p:nvPicPr>
          <p:cNvPr id="13" name="Picture 8" descr="boy4"/>
          <p:cNvPicPr>
            <a:picLocks noChangeAspect="1" noChangeArrowheads="1"/>
          </p:cNvPicPr>
          <p:nvPr/>
        </p:nvPicPr>
        <p:blipFill>
          <a:blip r:embed="rId6"/>
          <a:srcRect/>
          <a:stretch>
            <a:fillRect/>
          </a:stretch>
        </p:blipFill>
        <p:spPr bwMode="auto">
          <a:xfrm>
            <a:off x="7467600" y="5105400"/>
            <a:ext cx="824012" cy="901235"/>
          </a:xfrm>
          <a:prstGeom prst="rect">
            <a:avLst/>
          </a:prstGeom>
          <a:noFill/>
        </p:spPr>
      </p:pic>
      <p:pic>
        <p:nvPicPr>
          <p:cNvPr id="14" name="Picture 10" descr="boy-balloons4"/>
          <p:cNvPicPr>
            <a:picLocks noChangeAspect="1" noChangeArrowheads="1"/>
          </p:cNvPicPr>
          <p:nvPr/>
        </p:nvPicPr>
        <p:blipFill>
          <a:blip r:embed="rId7"/>
          <a:srcRect/>
          <a:stretch>
            <a:fillRect/>
          </a:stretch>
        </p:blipFill>
        <p:spPr bwMode="auto">
          <a:xfrm>
            <a:off x="8153400" y="3276600"/>
            <a:ext cx="678422" cy="1546225"/>
          </a:xfrm>
          <a:prstGeom prst="rect">
            <a:avLst/>
          </a:prstGeom>
          <a:noFill/>
        </p:spPr>
      </p:pic>
      <p:pic>
        <p:nvPicPr>
          <p:cNvPr id="15" name="Picture 11" descr="EARTHANI"/>
          <p:cNvPicPr>
            <a:picLocks noChangeAspect="1" noChangeArrowheads="1" noCrop="1"/>
          </p:cNvPicPr>
          <p:nvPr/>
        </p:nvPicPr>
        <p:blipFill>
          <a:blip r:embed="rId8"/>
          <a:srcRect/>
          <a:stretch>
            <a:fillRect/>
          </a:stretch>
        </p:blipFill>
        <p:spPr bwMode="auto">
          <a:xfrm>
            <a:off x="3352801" y="2819400"/>
            <a:ext cx="2133600" cy="2070923"/>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checkerboard(across)">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pPr marL="0" indent="0">
              <a:buNone/>
            </a:pPr>
            <a:r>
              <a:rPr lang="en-US" dirty="0" smtClean="0">
                <a:solidFill>
                  <a:schemeClr val="tx1"/>
                </a:solidFill>
                <a:latin typeface="+mn-lt"/>
                <a:ea typeface="+mn-ea"/>
                <a:cs typeface="+mn-cs"/>
              </a:rPr>
              <a:t> </a:t>
            </a:r>
            <a:endParaRPr lang="vi-VN" dirty="0" smtClean="0">
              <a:solidFill>
                <a:schemeClr val="tx1"/>
              </a:solidFill>
              <a:latin typeface="+mn-lt"/>
              <a:ea typeface="+mn-ea"/>
              <a:cs typeface="+mn-cs"/>
            </a:endParaRPr>
          </a:p>
          <a:p>
            <a:pPr marL="0" indent="0">
              <a:buNone/>
            </a:pPr>
            <a:r>
              <a:rPr lang="vi-VN" dirty="0" smtClean="0"/>
              <a:t> </a:t>
            </a:r>
            <a:endParaRPr lang="en-US" dirty="0" smtClean="0">
              <a:solidFill>
                <a:schemeClr val="tx1"/>
              </a:solidFill>
              <a:latin typeface="+mn-lt"/>
              <a:ea typeface="+mn-ea"/>
              <a:cs typeface="+mn-cs"/>
            </a:endParaRPr>
          </a:p>
          <a:p>
            <a:pPr marL="0" indent="0">
              <a:buNone/>
            </a:pPr>
            <a:r>
              <a:rPr lang="vi-VN" dirty="0" smtClean="0">
                <a:solidFill>
                  <a:schemeClr val="tx1"/>
                </a:solidFill>
                <a:latin typeface="+mn-lt"/>
                <a:ea typeface="+mn-ea"/>
                <a:cs typeface="+mn-cs"/>
              </a:rPr>
              <a:t> </a:t>
            </a:r>
            <a:endParaRPr lang="en-US" dirty="0">
              <a:solidFill>
                <a:schemeClr val="tx1"/>
              </a:solidFill>
              <a:latin typeface="+mn-lt"/>
              <a:ea typeface="+mn-ea"/>
              <a:cs typeface="+mn-cs"/>
            </a:endParaRPr>
          </a:p>
          <a:p>
            <a:endParaRPr lang="en-US" b="1" dirty="0">
              <a:latin typeface=".VnTime" pitchFamily="34" charset="0"/>
            </a:endParaRPr>
          </a:p>
          <a:p>
            <a:pPr>
              <a:buFontTx/>
              <a:buNone/>
            </a:pPr>
            <a:endParaRPr lang="en-US" b="1" dirty="0">
              <a:latin typeface=".VnTime"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65289059"/>
              </p:ext>
            </p:extLst>
          </p:nvPr>
        </p:nvGraphicFramePr>
        <p:xfrm>
          <a:off x="381000" y="1305560"/>
          <a:ext cx="8382000" cy="4485640"/>
        </p:xfrm>
        <a:graphic>
          <a:graphicData uri="http://schemas.openxmlformats.org/drawingml/2006/table">
            <a:tbl>
              <a:tblPr firstRow="1" bandRow="1">
                <a:tableStyleId>{5C22544A-7EE6-4342-B048-85BDC9FD1C3A}</a:tableStyleId>
              </a:tblPr>
              <a:tblGrid>
                <a:gridCol w="2709333"/>
                <a:gridCol w="2709333"/>
                <a:gridCol w="2963334"/>
              </a:tblGrid>
              <a:tr h="370840">
                <a:tc>
                  <a:txBody>
                    <a:bodyPr/>
                    <a:lstStyle/>
                    <a:p>
                      <a:pPr algn="ctr"/>
                      <a:r>
                        <a:rPr lang="vi-VN" dirty="0" smtClean="0"/>
                        <a:t>K</a:t>
                      </a:r>
                      <a:endParaRPr lang="en-US" dirty="0"/>
                    </a:p>
                  </a:txBody>
                  <a:tcPr/>
                </a:tc>
                <a:tc>
                  <a:txBody>
                    <a:bodyPr/>
                    <a:lstStyle/>
                    <a:p>
                      <a:pPr algn="ctr"/>
                      <a:r>
                        <a:rPr lang="vi-VN" dirty="0" smtClean="0"/>
                        <a:t>W</a:t>
                      </a:r>
                      <a:endParaRPr lang="en-US" dirty="0"/>
                    </a:p>
                  </a:txBody>
                  <a:tcPr/>
                </a:tc>
                <a:tc>
                  <a:txBody>
                    <a:bodyPr/>
                    <a:lstStyle/>
                    <a:p>
                      <a:pPr algn="ctr"/>
                      <a:r>
                        <a:rPr lang="vi-VN" dirty="0" smtClean="0"/>
                        <a:t>L</a:t>
                      </a:r>
                      <a:endParaRPr lang="en-US" dirty="0"/>
                    </a:p>
                  </a:txBody>
                  <a:tcPr/>
                </a:tc>
              </a:tr>
              <a:tr h="822960">
                <a:tc>
                  <a:txBody>
                    <a:bodyPr/>
                    <a:lstStyle/>
                    <a:p>
                      <a:r>
                        <a:rPr lang="en-US" b="1" dirty="0" err="1" smtClean="0">
                          <a:solidFill>
                            <a:schemeClr val="tx1"/>
                          </a:solidFill>
                          <a:latin typeface="+mn-lt"/>
                          <a:ea typeface="+mn-ea"/>
                          <a:cs typeface="+mn-cs"/>
                        </a:rPr>
                        <a:t>Những</a:t>
                      </a:r>
                      <a:r>
                        <a:rPr lang="en-US" b="1" dirty="0" smtClean="0">
                          <a:solidFill>
                            <a:schemeClr val="tx1"/>
                          </a:solidFill>
                          <a:latin typeface="+mn-lt"/>
                          <a:ea typeface="+mn-ea"/>
                          <a:cs typeface="+mn-cs"/>
                        </a:rPr>
                        <a:t> </a:t>
                      </a:r>
                      <a:r>
                        <a:rPr lang="en-US" b="1" dirty="0" err="1" smtClean="0">
                          <a:solidFill>
                            <a:schemeClr val="tx1"/>
                          </a:solidFill>
                          <a:latin typeface="+mn-lt"/>
                          <a:ea typeface="+mn-ea"/>
                          <a:cs typeface="+mn-cs"/>
                        </a:rPr>
                        <a:t>gì</a:t>
                      </a:r>
                      <a:r>
                        <a:rPr lang="en-US" b="1" dirty="0" smtClean="0">
                          <a:solidFill>
                            <a:schemeClr val="tx1"/>
                          </a:solidFill>
                          <a:latin typeface="+mn-lt"/>
                          <a:ea typeface="+mn-ea"/>
                          <a:cs typeface="+mn-cs"/>
                        </a:rPr>
                        <a:t> </a:t>
                      </a:r>
                      <a:r>
                        <a:rPr lang="en-US" b="1" dirty="0" err="1" smtClean="0">
                          <a:solidFill>
                            <a:schemeClr val="tx1"/>
                          </a:solidFill>
                          <a:latin typeface="+mn-lt"/>
                          <a:ea typeface="+mn-ea"/>
                          <a:cs typeface="+mn-cs"/>
                        </a:rPr>
                        <a:t>thầy</a:t>
                      </a:r>
                      <a:r>
                        <a:rPr lang="en-US" b="1" dirty="0" smtClean="0"/>
                        <a:t>/</a:t>
                      </a:r>
                      <a:r>
                        <a:rPr lang="en-US" b="1" dirty="0" err="1" smtClean="0"/>
                        <a:t>cô</a:t>
                      </a:r>
                      <a:r>
                        <a:rPr lang="en-US" b="1" dirty="0" smtClean="0"/>
                        <a:t> </a:t>
                      </a:r>
                      <a:r>
                        <a:rPr lang="en-US" b="1" dirty="0" err="1" smtClean="0">
                          <a:solidFill>
                            <a:schemeClr val="tx1"/>
                          </a:solidFill>
                          <a:latin typeface="+mn-lt"/>
                          <a:ea typeface="+mn-ea"/>
                          <a:cs typeface="+mn-cs"/>
                        </a:rPr>
                        <a:t>đã</a:t>
                      </a:r>
                      <a:r>
                        <a:rPr lang="en-US" b="1" dirty="0" smtClean="0">
                          <a:solidFill>
                            <a:schemeClr val="tx1"/>
                          </a:solidFill>
                          <a:latin typeface="+mn-lt"/>
                          <a:ea typeface="+mn-ea"/>
                          <a:cs typeface="+mn-cs"/>
                        </a:rPr>
                        <a:t> </a:t>
                      </a:r>
                      <a:r>
                        <a:rPr lang="en-US" b="1" dirty="0" err="1" smtClean="0">
                          <a:solidFill>
                            <a:schemeClr val="tx1"/>
                          </a:solidFill>
                          <a:latin typeface="+mn-lt"/>
                          <a:ea typeface="+mn-ea"/>
                          <a:cs typeface="+mn-cs"/>
                        </a:rPr>
                        <a:t>biết</a:t>
                      </a:r>
                      <a:r>
                        <a:rPr lang="en-US" b="1" dirty="0" smtClean="0">
                          <a:solidFill>
                            <a:schemeClr val="tx1"/>
                          </a:solidFill>
                          <a:latin typeface="+mn-lt"/>
                          <a:ea typeface="+mn-ea"/>
                          <a:cs typeface="+mn-cs"/>
                        </a:rPr>
                        <a:t> </a:t>
                      </a:r>
                      <a:r>
                        <a:rPr lang="en-US" b="1" dirty="0" err="1" smtClean="0">
                          <a:solidFill>
                            <a:schemeClr val="tx1"/>
                          </a:solidFill>
                          <a:latin typeface="+mn-lt"/>
                          <a:ea typeface="+mn-ea"/>
                          <a:cs typeface="+mn-cs"/>
                        </a:rPr>
                        <a:t>về</a:t>
                      </a:r>
                      <a:r>
                        <a:rPr lang="en-US" b="1" dirty="0" smtClean="0">
                          <a:solidFill>
                            <a:schemeClr val="tx1"/>
                          </a:solidFill>
                          <a:latin typeface="+mn-lt"/>
                          <a:ea typeface="+mn-ea"/>
                          <a:cs typeface="+mn-cs"/>
                        </a:rPr>
                        <a:t> QTE?</a:t>
                      </a:r>
                    </a:p>
                  </a:txBody>
                  <a:tcPr>
                    <a:solidFill>
                      <a:schemeClr val="bg2"/>
                    </a:solidFill>
                  </a:tcPr>
                </a:tc>
                <a:tc>
                  <a:txBody>
                    <a:bodyPr/>
                    <a:lstStyle/>
                    <a:p>
                      <a:r>
                        <a:rPr lang="en-US" b="1" dirty="0" err="1" smtClean="0">
                          <a:solidFill>
                            <a:schemeClr val="tx1"/>
                          </a:solidFill>
                          <a:latin typeface="+mn-lt"/>
                          <a:ea typeface="+mn-ea"/>
                          <a:cs typeface="+mn-cs"/>
                        </a:rPr>
                        <a:t>Những</a:t>
                      </a:r>
                      <a:r>
                        <a:rPr lang="en-US" b="1" dirty="0" smtClean="0">
                          <a:solidFill>
                            <a:schemeClr val="tx1"/>
                          </a:solidFill>
                          <a:latin typeface="+mn-lt"/>
                          <a:ea typeface="+mn-ea"/>
                          <a:cs typeface="+mn-cs"/>
                        </a:rPr>
                        <a:t> </a:t>
                      </a:r>
                      <a:r>
                        <a:rPr lang="en-US" b="1" dirty="0" err="1" smtClean="0">
                          <a:solidFill>
                            <a:schemeClr val="tx1"/>
                          </a:solidFill>
                          <a:latin typeface="+mn-lt"/>
                          <a:ea typeface="+mn-ea"/>
                          <a:cs typeface="+mn-cs"/>
                        </a:rPr>
                        <a:t>gì</a:t>
                      </a:r>
                      <a:r>
                        <a:rPr lang="en-US" b="1" dirty="0" smtClean="0">
                          <a:solidFill>
                            <a:schemeClr val="tx1"/>
                          </a:solidFill>
                          <a:latin typeface="+mn-lt"/>
                          <a:ea typeface="+mn-ea"/>
                          <a:cs typeface="+mn-cs"/>
                        </a:rPr>
                        <a:t> </a:t>
                      </a:r>
                      <a:r>
                        <a:rPr lang="en-US" b="1" dirty="0" err="1" smtClean="0">
                          <a:solidFill>
                            <a:schemeClr val="tx1"/>
                          </a:solidFill>
                          <a:latin typeface="+mn-lt"/>
                          <a:ea typeface="+mn-ea"/>
                          <a:cs typeface="+mn-cs"/>
                        </a:rPr>
                        <a:t>thầy</a:t>
                      </a:r>
                      <a:r>
                        <a:rPr lang="en-US" b="1" dirty="0" smtClean="0">
                          <a:solidFill>
                            <a:schemeClr val="tx1"/>
                          </a:solidFill>
                          <a:latin typeface="+mn-lt"/>
                          <a:ea typeface="+mn-ea"/>
                          <a:cs typeface="+mn-cs"/>
                        </a:rPr>
                        <a:t>/</a:t>
                      </a:r>
                      <a:r>
                        <a:rPr lang="en-US" b="1" dirty="0" err="1" smtClean="0">
                          <a:solidFill>
                            <a:schemeClr val="tx1"/>
                          </a:solidFill>
                          <a:latin typeface="+mn-lt"/>
                          <a:ea typeface="+mn-ea"/>
                          <a:cs typeface="+mn-cs"/>
                        </a:rPr>
                        <a:t>cô</a:t>
                      </a:r>
                      <a:r>
                        <a:rPr lang="en-US" b="1" dirty="0" smtClean="0">
                          <a:solidFill>
                            <a:schemeClr val="tx1"/>
                          </a:solidFill>
                          <a:latin typeface="+mn-lt"/>
                          <a:ea typeface="+mn-ea"/>
                          <a:cs typeface="+mn-cs"/>
                        </a:rPr>
                        <a:t> </a:t>
                      </a:r>
                      <a:r>
                        <a:rPr lang="en-US" b="1" dirty="0" err="1" smtClean="0">
                          <a:solidFill>
                            <a:schemeClr val="tx1"/>
                          </a:solidFill>
                          <a:latin typeface="+mn-lt"/>
                          <a:ea typeface="+mn-ea"/>
                          <a:cs typeface="+mn-cs"/>
                        </a:rPr>
                        <a:t>muốn</a:t>
                      </a:r>
                      <a:r>
                        <a:rPr lang="en-US" b="1" dirty="0" smtClean="0">
                          <a:solidFill>
                            <a:schemeClr val="tx1"/>
                          </a:solidFill>
                          <a:latin typeface="+mn-lt"/>
                          <a:ea typeface="+mn-ea"/>
                          <a:cs typeface="+mn-cs"/>
                        </a:rPr>
                        <a:t> </a:t>
                      </a:r>
                      <a:r>
                        <a:rPr lang="en-US" b="1" dirty="0" err="1" smtClean="0">
                          <a:solidFill>
                            <a:schemeClr val="tx1"/>
                          </a:solidFill>
                          <a:latin typeface="+mn-lt"/>
                          <a:ea typeface="+mn-ea"/>
                          <a:cs typeface="+mn-cs"/>
                        </a:rPr>
                        <a:t>biết</a:t>
                      </a:r>
                      <a:r>
                        <a:rPr lang="en-US" b="1" dirty="0" smtClean="0">
                          <a:solidFill>
                            <a:schemeClr val="tx1"/>
                          </a:solidFill>
                          <a:latin typeface="+mn-lt"/>
                          <a:ea typeface="+mn-ea"/>
                          <a:cs typeface="+mn-cs"/>
                        </a:rPr>
                        <a:t> </a:t>
                      </a:r>
                      <a:r>
                        <a:rPr lang="en-US" b="1" dirty="0" err="1" smtClean="0">
                          <a:solidFill>
                            <a:schemeClr val="tx1"/>
                          </a:solidFill>
                          <a:latin typeface="+mn-lt"/>
                          <a:ea typeface="+mn-ea"/>
                          <a:cs typeface="+mn-cs"/>
                        </a:rPr>
                        <a:t>thêm</a:t>
                      </a:r>
                      <a:r>
                        <a:rPr lang="en-US" b="1" dirty="0" smtClean="0">
                          <a:solidFill>
                            <a:schemeClr val="tx1"/>
                          </a:solidFill>
                          <a:latin typeface="+mn-lt"/>
                          <a:ea typeface="+mn-ea"/>
                          <a:cs typeface="+mn-cs"/>
                        </a:rPr>
                        <a:t> </a:t>
                      </a:r>
                      <a:r>
                        <a:rPr lang="en-US" b="1" dirty="0" err="1" smtClean="0">
                          <a:solidFill>
                            <a:schemeClr val="tx1"/>
                          </a:solidFill>
                          <a:latin typeface="+mn-lt"/>
                          <a:ea typeface="+mn-ea"/>
                          <a:cs typeface="+mn-cs"/>
                        </a:rPr>
                        <a:t>về</a:t>
                      </a:r>
                      <a:r>
                        <a:rPr lang="en-US" b="1" dirty="0" smtClean="0">
                          <a:solidFill>
                            <a:schemeClr val="tx1"/>
                          </a:solidFill>
                          <a:latin typeface="+mn-lt"/>
                          <a:ea typeface="+mn-ea"/>
                          <a:cs typeface="+mn-cs"/>
                        </a:rPr>
                        <a:t> QTE?</a:t>
                      </a:r>
                    </a:p>
                  </a:txBody>
                  <a:tcPr>
                    <a:solidFill>
                      <a:schemeClr val="accent5">
                        <a:lumMod val="20000"/>
                        <a:lumOff val="80000"/>
                      </a:schemeClr>
                    </a:solidFill>
                  </a:tcPr>
                </a:tc>
                <a:tc>
                  <a:txBody>
                    <a:bodyPr/>
                    <a:lstStyle/>
                    <a:p>
                      <a:r>
                        <a:rPr lang="en-US" b="1" dirty="0" err="1" smtClean="0"/>
                        <a:t>Những</a:t>
                      </a:r>
                      <a:r>
                        <a:rPr lang="en-US" b="1" dirty="0" smtClean="0"/>
                        <a:t> </a:t>
                      </a:r>
                      <a:r>
                        <a:rPr lang="en-US" b="1" dirty="0" err="1" smtClean="0"/>
                        <a:t>gì</a:t>
                      </a:r>
                      <a:r>
                        <a:rPr lang="en-US" b="1" dirty="0" smtClean="0"/>
                        <a:t> </a:t>
                      </a:r>
                      <a:r>
                        <a:rPr lang="en-US" b="1" dirty="0" err="1" smtClean="0"/>
                        <a:t>thầy</a:t>
                      </a:r>
                      <a:r>
                        <a:rPr lang="en-US" b="1" dirty="0" smtClean="0"/>
                        <a:t>/</a:t>
                      </a:r>
                      <a:r>
                        <a:rPr lang="en-US" b="1" dirty="0" err="1" smtClean="0"/>
                        <a:t>cô</a:t>
                      </a:r>
                      <a:r>
                        <a:rPr lang="en-US" b="1" dirty="0" smtClean="0"/>
                        <a:t> </a:t>
                      </a:r>
                      <a:r>
                        <a:rPr lang="en-US" b="1" dirty="0" err="1" smtClean="0"/>
                        <a:t>đã</a:t>
                      </a:r>
                      <a:r>
                        <a:rPr lang="en-US" b="1" dirty="0" smtClean="0"/>
                        <a:t> </a:t>
                      </a:r>
                      <a:r>
                        <a:rPr lang="en-US" b="1" dirty="0" err="1" smtClean="0"/>
                        <a:t>học</a:t>
                      </a:r>
                      <a:r>
                        <a:rPr lang="en-US" b="1" dirty="0" smtClean="0"/>
                        <a:t> </a:t>
                      </a:r>
                      <a:r>
                        <a:rPr lang="en-US" b="1" dirty="0" err="1" smtClean="0"/>
                        <a:t>được</a:t>
                      </a:r>
                      <a:r>
                        <a:rPr lang="en-US" b="1" dirty="0" smtClean="0"/>
                        <a:t> (</a:t>
                      </a:r>
                      <a:r>
                        <a:rPr lang="en-US" b="1" dirty="0" err="1" smtClean="0"/>
                        <a:t>để</a:t>
                      </a:r>
                      <a:r>
                        <a:rPr lang="en-US" b="1" dirty="0" smtClean="0"/>
                        <a:t> </a:t>
                      </a:r>
                      <a:r>
                        <a:rPr lang="en-US" b="1" dirty="0" err="1" smtClean="0"/>
                        <a:t>trống</a:t>
                      </a:r>
                      <a:r>
                        <a:rPr lang="en-US" b="1" dirty="0" smtClean="0"/>
                        <a:t>, </a:t>
                      </a:r>
                      <a:r>
                        <a:rPr lang="en-US" b="1" dirty="0" err="1" smtClean="0"/>
                        <a:t>sẽ</a:t>
                      </a:r>
                      <a:r>
                        <a:rPr lang="en-US" b="1" dirty="0" smtClean="0"/>
                        <a:t> </a:t>
                      </a:r>
                      <a:r>
                        <a:rPr lang="en-US" b="1" dirty="0" err="1" smtClean="0"/>
                        <a:t>điền</a:t>
                      </a:r>
                      <a:r>
                        <a:rPr lang="en-US" b="1" dirty="0" smtClean="0"/>
                        <a:t> </a:t>
                      </a:r>
                      <a:r>
                        <a:rPr lang="en-US" b="1" dirty="0" err="1" smtClean="0"/>
                        <a:t>vào</a:t>
                      </a:r>
                      <a:r>
                        <a:rPr lang="en-US" b="1" dirty="0" smtClean="0"/>
                        <a:t> </a:t>
                      </a:r>
                      <a:r>
                        <a:rPr lang="en-US" b="1" dirty="0" err="1" smtClean="0"/>
                        <a:t>cuối</a:t>
                      </a:r>
                      <a:r>
                        <a:rPr lang="en-US" b="1" dirty="0" smtClean="0"/>
                        <a:t> </a:t>
                      </a:r>
                      <a:r>
                        <a:rPr lang="en-US" b="1" dirty="0" err="1" smtClean="0"/>
                        <a:t>khóa</a:t>
                      </a:r>
                      <a:r>
                        <a:rPr lang="en-US" b="1" dirty="0" smtClean="0"/>
                        <a:t>)</a:t>
                      </a:r>
                      <a:endParaRPr lang="vi-VN" b="1" dirty="0" smtClean="0"/>
                    </a:p>
                  </a:txBody>
                  <a:tcPr>
                    <a:solidFill>
                      <a:schemeClr val="accent6">
                        <a:lumMod val="20000"/>
                        <a:lumOff val="80000"/>
                      </a:schemeClr>
                    </a:solidFill>
                  </a:tcPr>
                </a:tc>
              </a:tr>
              <a:tr h="228600">
                <a:tc>
                  <a:txBody>
                    <a:bodyPr/>
                    <a:lstStyle/>
                    <a:p>
                      <a:endParaRPr lang="en-US" dirty="0" smtClean="0">
                        <a:solidFill>
                          <a:schemeClr val="tx1"/>
                        </a:solidFill>
                        <a:latin typeface="+mn-lt"/>
                        <a:ea typeface="+mn-ea"/>
                        <a:cs typeface="+mn-cs"/>
                      </a:endParaRPr>
                    </a:p>
                  </a:txBody>
                  <a:tcPr/>
                </a:tc>
                <a:tc>
                  <a:txBody>
                    <a:bodyPr/>
                    <a:lstStyle/>
                    <a:p>
                      <a:endParaRPr lang="en-US" dirty="0" smtClean="0">
                        <a:solidFill>
                          <a:schemeClr val="tx1"/>
                        </a:solidFill>
                        <a:latin typeface="+mn-lt"/>
                        <a:ea typeface="+mn-ea"/>
                        <a:cs typeface="+mn-cs"/>
                      </a:endParaRPr>
                    </a:p>
                  </a:txBody>
                  <a:tcPr/>
                </a:tc>
                <a:tc>
                  <a:txBody>
                    <a:bodyPr/>
                    <a:lstStyle/>
                    <a:p>
                      <a:endParaRPr lang="vi-VN" dirty="0" smtClean="0"/>
                    </a:p>
                  </a:txBody>
                  <a:tcPr/>
                </a:tc>
              </a:tr>
              <a:tr h="822960">
                <a:tc>
                  <a:txBody>
                    <a:bodyPr/>
                    <a:lstStyle/>
                    <a:p>
                      <a:endParaRPr lang="en-US" dirty="0" smtClean="0">
                        <a:solidFill>
                          <a:schemeClr val="tx1"/>
                        </a:solidFill>
                        <a:latin typeface="+mn-lt"/>
                        <a:ea typeface="+mn-ea"/>
                        <a:cs typeface="+mn-cs"/>
                      </a:endParaRPr>
                    </a:p>
                    <a:p>
                      <a:endParaRPr lang="en-US" dirty="0" smtClean="0">
                        <a:solidFill>
                          <a:schemeClr val="tx1"/>
                        </a:solidFill>
                        <a:latin typeface="+mn-lt"/>
                        <a:ea typeface="+mn-ea"/>
                        <a:cs typeface="+mn-cs"/>
                      </a:endParaRPr>
                    </a:p>
                    <a:p>
                      <a:endParaRPr lang="en-US" dirty="0" smtClean="0">
                        <a:solidFill>
                          <a:schemeClr val="tx1"/>
                        </a:solidFill>
                        <a:latin typeface="+mn-lt"/>
                        <a:ea typeface="+mn-ea"/>
                        <a:cs typeface="+mn-cs"/>
                      </a:endParaRPr>
                    </a:p>
                    <a:p>
                      <a:endParaRPr lang="en-US" dirty="0" smtClean="0">
                        <a:solidFill>
                          <a:schemeClr val="tx1"/>
                        </a:solidFill>
                        <a:latin typeface="+mn-lt"/>
                        <a:ea typeface="+mn-ea"/>
                        <a:cs typeface="+mn-cs"/>
                      </a:endParaRPr>
                    </a:p>
                  </a:txBody>
                  <a:tcPr>
                    <a:solidFill>
                      <a:schemeClr val="bg2"/>
                    </a:solidFill>
                  </a:tcPr>
                </a:tc>
                <a:tc>
                  <a:txBody>
                    <a:bodyPr/>
                    <a:lstStyle/>
                    <a:p>
                      <a:endParaRPr lang="en-US" dirty="0" smtClean="0">
                        <a:solidFill>
                          <a:schemeClr val="tx1"/>
                        </a:solidFill>
                        <a:latin typeface="+mn-lt"/>
                        <a:ea typeface="+mn-ea"/>
                        <a:cs typeface="+mn-cs"/>
                      </a:endParaRPr>
                    </a:p>
                  </a:txBody>
                  <a:tcPr>
                    <a:solidFill>
                      <a:schemeClr val="accent5">
                        <a:lumMod val="20000"/>
                        <a:lumOff val="80000"/>
                      </a:schemeClr>
                    </a:solidFill>
                  </a:tcPr>
                </a:tc>
                <a:tc>
                  <a:txBody>
                    <a:bodyPr/>
                    <a:lstStyle/>
                    <a:p>
                      <a:endParaRPr lang="vi-VN" dirty="0" smtClean="0"/>
                    </a:p>
                  </a:txBody>
                  <a:tcPr>
                    <a:solidFill>
                      <a:schemeClr val="accent6">
                        <a:lumMod val="20000"/>
                        <a:lumOff val="80000"/>
                      </a:schemeClr>
                    </a:solidFill>
                  </a:tcPr>
                </a:tc>
              </a:tr>
              <a:tr h="822960">
                <a:tc>
                  <a:txBody>
                    <a:bodyPr/>
                    <a:lstStyle/>
                    <a:p>
                      <a:endParaRPr lang="en-US" dirty="0" smtClean="0">
                        <a:solidFill>
                          <a:schemeClr val="tx1"/>
                        </a:solidFill>
                        <a:latin typeface="+mn-lt"/>
                        <a:ea typeface="+mn-ea"/>
                        <a:cs typeface="+mn-cs"/>
                      </a:endParaRPr>
                    </a:p>
                    <a:p>
                      <a:endParaRPr lang="en-US" dirty="0" smtClean="0">
                        <a:solidFill>
                          <a:schemeClr val="tx1"/>
                        </a:solidFill>
                        <a:latin typeface="+mn-lt"/>
                        <a:ea typeface="+mn-ea"/>
                        <a:cs typeface="+mn-cs"/>
                      </a:endParaRPr>
                    </a:p>
                  </a:txBody>
                  <a:tcPr>
                    <a:solidFill>
                      <a:schemeClr val="bg2"/>
                    </a:solidFill>
                  </a:tcPr>
                </a:tc>
                <a:tc>
                  <a:txBody>
                    <a:bodyPr/>
                    <a:lstStyle/>
                    <a:p>
                      <a:endParaRPr lang="en-US" dirty="0" smtClean="0">
                        <a:solidFill>
                          <a:schemeClr val="tx1"/>
                        </a:solidFill>
                        <a:latin typeface="+mn-lt"/>
                        <a:ea typeface="+mn-ea"/>
                        <a:cs typeface="+mn-cs"/>
                      </a:endParaRPr>
                    </a:p>
                  </a:txBody>
                  <a:tcPr>
                    <a:solidFill>
                      <a:schemeClr val="accent5">
                        <a:lumMod val="20000"/>
                        <a:lumOff val="80000"/>
                      </a:schemeClr>
                    </a:solidFill>
                  </a:tcPr>
                </a:tc>
                <a:tc>
                  <a:txBody>
                    <a:bodyPr/>
                    <a:lstStyle/>
                    <a:p>
                      <a:endParaRPr lang="vi-VN" dirty="0" smtClean="0"/>
                    </a:p>
                  </a:txBody>
                  <a:tcPr>
                    <a:solidFill>
                      <a:schemeClr val="accent6">
                        <a:lumMod val="20000"/>
                        <a:lumOff val="80000"/>
                      </a:schemeClr>
                    </a:solidFill>
                  </a:tcPr>
                </a:tc>
              </a:tr>
              <a:tr h="822960">
                <a:tc>
                  <a:txBody>
                    <a:bodyPr/>
                    <a:lstStyle/>
                    <a:p>
                      <a:endParaRPr lang="en-US" dirty="0" smtClean="0">
                        <a:solidFill>
                          <a:schemeClr val="tx1"/>
                        </a:solidFill>
                        <a:latin typeface="+mn-lt"/>
                        <a:ea typeface="+mn-ea"/>
                        <a:cs typeface="+mn-cs"/>
                      </a:endParaRPr>
                    </a:p>
                  </a:txBody>
                  <a:tcPr>
                    <a:solidFill>
                      <a:schemeClr val="bg2"/>
                    </a:solidFill>
                  </a:tcPr>
                </a:tc>
                <a:tc>
                  <a:txBody>
                    <a:bodyPr/>
                    <a:lstStyle/>
                    <a:p>
                      <a:endParaRPr lang="en-US" dirty="0" smtClean="0">
                        <a:solidFill>
                          <a:schemeClr val="tx1"/>
                        </a:solidFill>
                        <a:latin typeface="+mn-lt"/>
                        <a:ea typeface="+mn-ea"/>
                        <a:cs typeface="+mn-cs"/>
                      </a:endParaRPr>
                    </a:p>
                  </a:txBody>
                  <a:tcPr>
                    <a:solidFill>
                      <a:schemeClr val="accent5">
                        <a:lumMod val="20000"/>
                        <a:lumOff val="80000"/>
                      </a:schemeClr>
                    </a:solidFill>
                  </a:tcPr>
                </a:tc>
                <a:tc>
                  <a:txBody>
                    <a:bodyPr/>
                    <a:lstStyle/>
                    <a:p>
                      <a:endParaRPr lang="vi-VN" dirty="0" smtClean="0"/>
                    </a:p>
                  </a:txBody>
                  <a:tcPr>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057400"/>
            <a:ext cx="8229600" cy="838200"/>
          </a:xfrm>
        </p:spPr>
        <p:txBody>
          <a:bodyPr/>
          <a:lstStyle/>
          <a:p>
            <a:pPr eaLnBrk="1" hangingPunct="1">
              <a:defRPr/>
            </a:pPr>
            <a:r>
              <a:rPr lang="vi-VN" sz="3600" dirty="0" smtClean="0">
                <a:latin typeface=".VnArial"/>
              </a:rPr>
              <a:t>Tập huấn giáo viên về</a:t>
            </a:r>
            <a:endParaRPr lang="en-US" sz="3600" dirty="0" smtClean="0">
              <a:latin typeface=".VnArial"/>
            </a:endParaRPr>
          </a:p>
        </p:txBody>
      </p:sp>
      <p:sp>
        <p:nvSpPr>
          <p:cNvPr id="36867" name="Rectangle 3"/>
          <p:cNvSpPr>
            <a:spLocks noGrp="1" noChangeArrowheads="1"/>
          </p:cNvSpPr>
          <p:nvPr>
            <p:ph type="body" sz="half" idx="1"/>
          </p:nvPr>
        </p:nvSpPr>
        <p:spPr>
          <a:xfrm>
            <a:off x="914400" y="2971800"/>
            <a:ext cx="8458200" cy="1600200"/>
          </a:xfrm>
        </p:spPr>
        <p:txBody>
          <a:bodyPr>
            <a:normAutofit fontScale="85000" lnSpcReduction="20000"/>
          </a:bodyPr>
          <a:lstStyle/>
          <a:p>
            <a:pPr marL="609600" indent="-609600" algn="ctr" eaLnBrk="1" hangingPunct="1">
              <a:buFontTx/>
              <a:buNone/>
            </a:pPr>
            <a:r>
              <a:rPr lang="vi-VN" sz="6000" b="1" i="1" dirty="0" smtClean="0">
                <a:solidFill>
                  <a:srgbClr val="FFC000"/>
                </a:solidFill>
                <a:latin typeface=".VnArialH" pitchFamily="34" charset="0"/>
              </a:rPr>
              <a:t>Quyền trẻ em</a:t>
            </a:r>
            <a:endParaRPr lang="en-US" sz="6000" b="1" i="1" dirty="0" smtClean="0">
              <a:solidFill>
                <a:srgbClr val="FFC000"/>
              </a:solidFill>
              <a:latin typeface=".VnArialH" pitchFamily="34" charset="0"/>
            </a:endParaRPr>
          </a:p>
          <a:p>
            <a:pPr marL="609600" indent="-609600" algn="ctr" eaLnBrk="1" hangingPunct="1">
              <a:buFontTx/>
              <a:buNone/>
            </a:pPr>
            <a:r>
              <a:rPr lang="en-US" sz="6600" b="1" i="1" dirty="0" smtClean="0">
                <a:solidFill>
                  <a:srgbClr val="FFFF00"/>
                </a:solidFill>
                <a:latin typeface=".VnArialH" pitchFamily="34" charset="0"/>
              </a:rPr>
              <a:t> </a:t>
            </a:r>
            <a:endParaRPr lang="en-US" sz="4000" b="1" dirty="0" smtClean="0">
              <a:solidFill>
                <a:srgbClr val="FFFF00"/>
              </a:solidFill>
            </a:endParaRPr>
          </a:p>
        </p:txBody>
      </p:sp>
      <p:graphicFrame>
        <p:nvGraphicFramePr>
          <p:cNvPr id="36868" name="Object 4"/>
          <p:cNvGraphicFramePr>
            <a:graphicFrameLocks noGrp="1" noChangeAspect="1"/>
          </p:cNvGraphicFramePr>
          <p:nvPr>
            <p:ph type="clipArt" sz="half" idx="2"/>
          </p:nvPr>
        </p:nvGraphicFramePr>
        <p:xfrm>
          <a:off x="252413" y="1936750"/>
          <a:ext cx="3279775" cy="4127500"/>
        </p:xfrm>
        <a:graphic>
          <a:graphicData uri="http://schemas.openxmlformats.org/presentationml/2006/ole">
            <mc:AlternateContent xmlns:mc="http://schemas.openxmlformats.org/markup-compatibility/2006">
              <mc:Choice xmlns:v="urn:schemas-microsoft-com:vml" Requires="v">
                <p:oleObj spid="_x0000_s2058" name="Clip" r:id="rId3" imgW="3531960" imgH="4445640" progId="">
                  <p:embed/>
                </p:oleObj>
              </mc:Choice>
              <mc:Fallback>
                <p:oleObj name="Clip" r:id="rId3" imgW="3531960" imgH="444564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413" y="1936750"/>
                        <a:ext cx="3279775" cy="412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7" name="Slide Number Placeholder 6"/>
          <p:cNvSpPr>
            <a:spLocks noGrp="1"/>
          </p:cNvSpPr>
          <p:nvPr>
            <p:ph type="sldNum" sz="quarter" idx="12"/>
          </p:nvPr>
        </p:nvSpPr>
        <p:spPr/>
        <p:txBody>
          <a:bodyPr/>
          <a:lstStyle/>
          <a:p>
            <a:pPr>
              <a:defRPr/>
            </a:pPr>
            <a:fld id="{E91D9AAE-D271-4CF6-9F5C-1D8AAC0C042E}" type="slidenum">
              <a:rPr lang="en-US" smtClean="0"/>
              <a:pPr>
                <a:defRPr/>
              </a:pPr>
              <a:t>2</a:t>
            </a:fld>
            <a:endParaRPr lang="en-US" smtClean="0"/>
          </a:p>
        </p:txBody>
      </p:sp>
      <p:sp>
        <p:nvSpPr>
          <p:cNvPr id="36870" name="Text Box 6"/>
          <p:cNvSpPr txBox="1">
            <a:spLocks noChangeArrowheads="1"/>
          </p:cNvSpPr>
          <p:nvPr/>
        </p:nvSpPr>
        <p:spPr bwMode="auto">
          <a:xfrm>
            <a:off x="2057400" y="5029200"/>
            <a:ext cx="6705600" cy="1323439"/>
          </a:xfrm>
          <a:prstGeom prst="rect">
            <a:avLst/>
          </a:prstGeom>
          <a:noFill/>
          <a:ln w="9525">
            <a:noFill/>
            <a:miter lim="800000"/>
            <a:headEnd/>
            <a:tailEnd/>
          </a:ln>
          <a:effectLst/>
        </p:spPr>
        <p:txBody>
          <a:bodyPr wrap="square">
            <a:spAutoFit/>
          </a:bodyPr>
          <a:lstStyle/>
          <a:p>
            <a:pPr algn="ctr">
              <a:spcBef>
                <a:spcPct val="50000"/>
              </a:spcBef>
              <a:defRPr/>
            </a:pPr>
            <a:r>
              <a:rPr lang="en-US" sz="2800" b="1" dirty="0">
                <a:effectLst>
                  <a:outerShdw blurRad="38100" dist="38100" dir="2700000" algn="tl">
                    <a:srgbClr val="C0C0C0"/>
                  </a:outerShdw>
                </a:effectLst>
                <a:latin typeface=".VnTimeH" pitchFamily="34" charset="0"/>
              </a:rPr>
              <a:t>  </a:t>
            </a:r>
            <a:r>
              <a:rPr lang="en-US" sz="2000" b="1" dirty="0">
                <a:effectLst>
                  <a:outerShdw blurRad="38100" dist="38100" dir="2700000" algn="tl">
                    <a:srgbClr val="C0C0C0"/>
                  </a:outerShdw>
                </a:effectLst>
                <a:latin typeface=".VnArial" pitchFamily="34" charset="0"/>
              </a:rPr>
              <a:t> </a:t>
            </a:r>
            <a:r>
              <a:rPr lang="en-US" sz="3200" b="1" i="1" dirty="0" smtClean="0">
                <a:effectLst>
                  <a:outerShdw blurRad="38100" dist="38100" dir="2700000" algn="tl">
                    <a:srgbClr val="C0C0C0"/>
                  </a:outerShdw>
                </a:effectLst>
                <a:latin typeface=".VnArial" pitchFamily="34" charset="0"/>
              </a:rPr>
              <a:t>, </a:t>
            </a:r>
            <a:r>
              <a:rPr lang="vi-VN" sz="3200" b="1" i="1" dirty="0" smtClean="0">
                <a:effectLst>
                  <a:outerShdw blurRad="38100" dist="38100" dir="2700000" algn="tl">
                    <a:srgbClr val="C0C0C0"/>
                  </a:outerShdw>
                </a:effectLst>
                <a:latin typeface=".VnArial" pitchFamily="34" charset="0"/>
              </a:rPr>
              <a:t>ngày   tháng 5 năm 2017</a:t>
            </a:r>
            <a:endParaRPr lang="en-US" sz="3200" b="1" i="1" dirty="0">
              <a:effectLst>
                <a:outerShdw blurRad="38100" dist="38100" dir="2700000" algn="tl">
                  <a:srgbClr val="C0C0C0"/>
                </a:outerShdw>
              </a:effectLst>
              <a:latin typeface=".VnArial" pitchFamily="34" charset="0"/>
            </a:endParaRPr>
          </a:p>
          <a:p>
            <a:pPr algn="ctr">
              <a:spcBef>
                <a:spcPct val="50000"/>
              </a:spcBef>
              <a:defRPr/>
            </a:pPr>
            <a:r>
              <a:rPr lang="en-US" sz="3200" b="1" i="1" dirty="0" smtClean="0">
                <a:effectLst>
                  <a:outerShdw blurRad="38100" dist="38100" dir="2700000" algn="tl">
                    <a:srgbClr val="C0C0C0"/>
                  </a:outerShdw>
                </a:effectLst>
                <a:latin typeface=".VnArial" pitchFamily="34" charset="0"/>
              </a:rPr>
              <a:t> </a:t>
            </a:r>
            <a:endParaRPr lang="en-US" sz="3200" b="1" i="1" dirty="0">
              <a:effectLst>
                <a:outerShdw blurRad="38100" dist="38100" dir="2700000" algn="tl">
                  <a:srgbClr val="C0C0C0"/>
                </a:outerShdw>
              </a:effectLst>
              <a:latin typeface=".VnArial" pitchFamily="34" charset="0"/>
            </a:endParaRPr>
          </a:p>
        </p:txBody>
      </p:sp>
      <p:sp>
        <p:nvSpPr>
          <p:cNvPr id="7" name="Rectangle 6"/>
          <p:cNvSpPr/>
          <p:nvPr/>
        </p:nvSpPr>
        <p:spPr>
          <a:xfrm>
            <a:off x="304800" y="685800"/>
            <a:ext cx="7924800" cy="984885"/>
          </a:xfrm>
          <a:prstGeom prst="rect">
            <a:avLst/>
          </a:prstGeom>
        </p:spPr>
        <p:txBody>
          <a:bodyPr wrap="square">
            <a:spAutoFit/>
          </a:bodyPr>
          <a:lstStyle/>
          <a:p>
            <a:pPr algn="ctr"/>
            <a:r>
              <a:rPr lang="en-US" sz="2900" b="1" i="1" dirty="0" err="1" smtClean="0">
                <a:solidFill>
                  <a:srgbClr val="04617B"/>
                </a:solidFill>
                <a:latin typeface="Calibri"/>
                <a:ea typeface="+mj-ea"/>
                <a:cs typeface="+mj-cs"/>
              </a:rPr>
              <a:t>Dự</a:t>
            </a:r>
            <a:r>
              <a:rPr lang="en-US" sz="2900" b="1" i="1" dirty="0" smtClean="0">
                <a:solidFill>
                  <a:srgbClr val="04617B"/>
                </a:solidFill>
                <a:latin typeface="Calibri"/>
                <a:ea typeface="+mj-ea"/>
                <a:cs typeface="+mj-cs"/>
              </a:rPr>
              <a:t> </a:t>
            </a:r>
            <a:r>
              <a:rPr lang="en-US" sz="2900" b="1" i="1" dirty="0" err="1" smtClean="0">
                <a:solidFill>
                  <a:srgbClr val="04617B"/>
                </a:solidFill>
                <a:latin typeface="Calibri"/>
                <a:ea typeface="+mj-ea"/>
                <a:cs typeface="+mj-cs"/>
              </a:rPr>
              <a:t>án</a:t>
            </a:r>
            <a:r>
              <a:rPr lang="en-US" sz="2900" b="1" i="1" dirty="0" smtClean="0">
                <a:solidFill>
                  <a:srgbClr val="04617B"/>
                </a:solidFill>
                <a:latin typeface="Calibri"/>
                <a:ea typeface="+mj-ea"/>
                <a:cs typeface="+mj-cs"/>
              </a:rPr>
              <a:t>: </a:t>
            </a:r>
            <a:r>
              <a:rPr lang="en-US" sz="2900" b="1" i="1" dirty="0" err="1" smtClean="0">
                <a:solidFill>
                  <a:srgbClr val="04617B"/>
                </a:solidFill>
                <a:latin typeface="Calibri"/>
                <a:ea typeface="+mj-ea"/>
                <a:cs typeface="+mj-cs"/>
              </a:rPr>
              <a:t>Tăng</a:t>
            </a:r>
            <a:r>
              <a:rPr lang="en-US" sz="2900" b="1" i="1" dirty="0" smtClean="0">
                <a:solidFill>
                  <a:srgbClr val="04617B"/>
                </a:solidFill>
                <a:latin typeface="Calibri"/>
                <a:ea typeface="+mj-ea"/>
                <a:cs typeface="+mj-cs"/>
              </a:rPr>
              <a:t> </a:t>
            </a:r>
            <a:r>
              <a:rPr lang="en-US" sz="2900" b="1" i="1" dirty="0" err="1">
                <a:solidFill>
                  <a:srgbClr val="04617B"/>
                </a:solidFill>
                <a:latin typeface="Calibri"/>
                <a:ea typeface="+mj-ea"/>
                <a:cs typeface="+mj-cs"/>
              </a:rPr>
              <a:t>cường</a:t>
            </a:r>
            <a:r>
              <a:rPr lang="en-US" sz="2900" b="1" i="1" dirty="0">
                <a:solidFill>
                  <a:srgbClr val="04617B"/>
                </a:solidFill>
                <a:latin typeface="Calibri"/>
                <a:ea typeface="+mj-ea"/>
                <a:cs typeface="+mj-cs"/>
              </a:rPr>
              <a:t> </a:t>
            </a:r>
            <a:r>
              <a:rPr lang="en-US" sz="2900" b="1" i="1" dirty="0" err="1">
                <a:solidFill>
                  <a:srgbClr val="04617B"/>
                </a:solidFill>
                <a:latin typeface="Calibri"/>
                <a:ea typeface="+mj-ea"/>
                <a:cs typeface="+mj-cs"/>
              </a:rPr>
              <a:t>năng</a:t>
            </a:r>
            <a:r>
              <a:rPr lang="en-US" sz="2900" b="1" i="1" dirty="0">
                <a:solidFill>
                  <a:srgbClr val="04617B"/>
                </a:solidFill>
                <a:latin typeface="Calibri"/>
                <a:ea typeface="+mj-ea"/>
                <a:cs typeface="+mj-cs"/>
              </a:rPr>
              <a:t> </a:t>
            </a:r>
            <a:r>
              <a:rPr lang="en-US" sz="2900" b="1" i="1" dirty="0" err="1">
                <a:solidFill>
                  <a:srgbClr val="04617B"/>
                </a:solidFill>
                <a:latin typeface="Calibri"/>
                <a:ea typeface="+mj-ea"/>
                <a:cs typeface="+mj-cs"/>
              </a:rPr>
              <a:t>lực</a:t>
            </a:r>
            <a:r>
              <a:rPr lang="en-US" sz="2900" b="1" i="1" dirty="0">
                <a:solidFill>
                  <a:srgbClr val="04617B"/>
                </a:solidFill>
                <a:latin typeface="Calibri"/>
                <a:ea typeface="+mj-ea"/>
                <a:cs typeface="+mj-cs"/>
              </a:rPr>
              <a:t> </a:t>
            </a:r>
            <a:r>
              <a:rPr lang="en-US" sz="2900" b="1" i="1" dirty="0" err="1">
                <a:solidFill>
                  <a:srgbClr val="04617B"/>
                </a:solidFill>
                <a:latin typeface="Calibri"/>
                <a:ea typeface="+mj-ea"/>
                <a:cs typeface="+mj-cs"/>
              </a:rPr>
              <a:t>tự</a:t>
            </a:r>
            <a:r>
              <a:rPr lang="en-US" sz="2900" b="1" i="1" dirty="0">
                <a:solidFill>
                  <a:srgbClr val="04617B"/>
                </a:solidFill>
                <a:latin typeface="Calibri"/>
                <a:ea typeface="+mj-ea"/>
                <a:cs typeface="+mj-cs"/>
              </a:rPr>
              <a:t> </a:t>
            </a:r>
            <a:r>
              <a:rPr lang="en-US" sz="2900" b="1" i="1" dirty="0" err="1">
                <a:solidFill>
                  <a:srgbClr val="04617B"/>
                </a:solidFill>
                <a:latin typeface="Calibri"/>
                <a:ea typeface="+mj-ea"/>
                <a:cs typeface="+mj-cs"/>
              </a:rPr>
              <a:t>giúp</a:t>
            </a:r>
            <a:r>
              <a:rPr lang="en-US" sz="2900" b="1" i="1" dirty="0">
                <a:solidFill>
                  <a:srgbClr val="04617B"/>
                </a:solidFill>
                <a:latin typeface="Calibri"/>
                <a:ea typeface="+mj-ea"/>
                <a:cs typeface="+mj-cs"/>
              </a:rPr>
              <a:t> </a:t>
            </a:r>
            <a:r>
              <a:rPr lang="en-US" sz="2900" b="1" i="1" dirty="0" err="1">
                <a:solidFill>
                  <a:srgbClr val="04617B"/>
                </a:solidFill>
                <a:latin typeface="Calibri"/>
                <a:ea typeface="+mj-ea"/>
                <a:cs typeface="+mj-cs"/>
              </a:rPr>
              <a:t>cho</a:t>
            </a:r>
            <a:r>
              <a:rPr lang="en-US" sz="2900" b="1" i="1" dirty="0">
                <a:solidFill>
                  <a:srgbClr val="04617B"/>
                </a:solidFill>
                <a:latin typeface="Calibri"/>
                <a:ea typeface="+mj-ea"/>
                <a:cs typeface="+mj-cs"/>
              </a:rPr>
              <a:t> </a:t>
            </a:r>
            <a:r>
              <a:rPr lang="en-US" sz="2900" b="1" i="1" dirty="0" err="1">
                <a:solidFill>
                  <a:srgbClr val="04617B"/>
                </a:solidFill>
                <a:latin typeface="Calibri"/>
                <a:ea typeface="+mj-ea"/>
                <a:cs typeface="+mj-cs"/>
              </a:rPr>
              <a:t>các</a:t>
            </a:r>
            <a:r>
              <a:rPr lang="en-US" sz="2900" b="1" i="1" dirty="0">
                <a:solidFill>
                  <a:srgbClr val="04617B"/>
                </a:solidFill>
                <a:latin typeface="Calibri"/>
                <a:ea typeface="+mj-ea"/>
                <a:cs typeface="+mj-cs"/>
              </a:rPr>
              <a:t> </a:t>
            </a:r>
            <a:r>
              <a:rPr lang="en-US" sz="2900" b="1" i="1" dirty="0" err="1">
                <a:solidFill>
                  <a:srgbClr val="04617B"/>
                </a:solidFill>
                <a:latin typeface="Calibri"/>
                <a:ea typeface="+mj-ea"/>
                <a:cs typeface="+mj-cs"/>
              </a:rPr>
              <a:t>cộng</a:t>
            </a:r>
            <a:r>
              <a:rPr lang="en-US" sz="2900" b="1" i="1" dirty="0">
                <a:solidFill>
                  <a:srgbClr val="04617B"/>
                </a:solidFill>
                <a:latin typeface="Calibri"/>
                <a:ea typeface="+mj-ea"/>
                <a:cs typeface="+mj-cs"/>
              </a:rPr>
              <a:t> </a:t>
            </a:r>
            <a:r>
              <a:rPr lang="en-US" sz="2900" b="1" i="1" dirty="0" err="1">
                <a:solidFill>
                  <a:srgbClr val="04617B"/>
                </a:solidFill>
                <a:latin typeface="Calibri"/>
                <a:ea typeface="+mj-ea"/>
                <a:cs typeface="+mj-cs"/>
              </a:rPr>
              <a:t>đồng</a:t>
            </a:r>
            <a:r>
              <a:rPr lang="en-US" sz="2900" b="1" i="1" dirty="0">
                <a:solidFill>
                  <a:srgbClr val="04617B"/>
                </a:solidFill>
                <a:latin typeface="Calibri"/>
                <a:ea typeface="+mj-ea"/>
                <a:cs typeface="+mj-cs"/>
              </a:rPr>
              <a:t> </a:t>
            </a:r>
            <a:r>
              <a:rPr lang="en-US" sz="2900" b="1" i="1" dirty="0" err="1">
                <a:solidFill>
                  <a:srgbClr val="04617B"/>
                </a:solidFill>
                <a:latin typeface="Calibri"/>
                <a:ea typeface="+mj-ea"/>
                <a:cs typeface="+mj-cs"/>
              </a:rPr>
              <a:t>dân</a:t>
            </a:r>
            <a:r>
              <a:rPr lang="en-US" sz="2900" b="1" i="1" dirty="0">
                <a:solidFill>
                  <a:srgbClr val="04617B"/>
                </a:solidFill>
                <a:latin typeface="Calibri"/>
                <a:ea typeface="+mj-ea"/>
                <a:cs typeface="+mj-cs"/>
              </a:rPr>
              <a:t> </a:t>
            </a:r>
            <a:r>
              <a:rPr lang="en-US" sz="2900" b="1" i="1" dirty="0" err="1">
                <a:solidFill>
                  <a:srgbClr val="04617B"/>
                </a:solidFill>
                <a:latin typeface="Calibri"/>
                <a:ea typeface="+mj-ea"/>
                <a:cs typeface="+mj-cs"/>
              </a:rPr>
              <a:t>tộc</a:t>
            </a:r>
            <a:r>
              <a:rPr lang="en-US" sz="2900" b="1" i="1" dirty="0">
                <a:solidFill>
                  <a:srgbClr val="04617B"/>
                </a:solidFill>
                <a:latin typeface="Calibri"/>
                <a:ea typeface="+mj-ea"/>
                <a:cs typeface="+mj-cs"/>
              </a:rPr>
              <a:t> </a:t>
            </a:r>
            <a:r>
              <a:rPr lang="en-US" sz="2900" b="1" i="1" dirty="0" err="1">
                <a:solidFill>
                  <a:srgbClr val="04617B"/>
                </a:solidFill>
                <a:latin typeface="Calibri"/>
                <a:ea typeface="+mj-ea"/>
                <a:cs typeface="+mj-cs"/>
              </a:rPr>
              <a:t>thiểu</a:t>
            </a:r>
            <a:r>
              <a:rPr lang="en-US" sz="2900" b="1" i="1" dirty="0">
                <a:solidFill>
                  <a:srgbClr val="04617B"/>
                </a:solidFill>
                <a:latin typeface="Calibri"/>
                <a:ea typeface="+mj-ea"/>
                <a:cs typeface="+mj-cs"/>
              </a:rPr>
              <a:t> </a:t>
            </a:r>
            <a:r>
              <a:rPr lang="en-US" sz="2900" b="1" i="1" dirty="0" err="1">
                <a:solidFill>
                  <a:srgbClr val="04617B"/>
                </a:solidFill>
                <a:latin typeface="Calibri"/>
                <a:ea typeface="+mj-ea"/>
                <a:cs typeface="+mj-cs"/>
              </a:rPr>
              <a:t>số</a:t>
            </a:r>
            <a:r>
              <a:rPr lang="en-US" sz="2900" b="1" i="1" dirty="0">
                <a:solidFill>
                  <a:srgbClr val="04617B"/>
                </a:solidFill>
                <a:latin typeface="Calibri"/>
                <a:ea typeface="+mj-ea"/>
                <a:cs typeface="+mj-cs"/>
              </a:rPr>
              <a:t> </a:t>
            </a:r>
            <a:r>
              <a:rPr lang="en-US" sz="2900" b="1" i="1" dirty="0" err="1">
                <a:solidFill>
                  <a:srgbClr val="04617B"/>
                </a:solidFill>
                <a:latin typeface="Calibri"/>
                <a:ea typeface="+mj-ea"/>
                <a:cs typeface="+mj-cs"/>
              </a:rPr>
              <a:t>huyện</a:t>
            </a:r>
            <a:r>
              <a:rPr lang="en-US" sz="2900" b="1" i="1" dirty="0">
                <a:solidFill>
                  <a:srgbClr val="04617B"/>
                </a:solidFill>
                <a:latin typeface="Calibri"/>
                <a:ea typeface="+mj-ea"/>
                <a:cs typeface="+mj-cs"/>
              </a:rPr>
              <a:t> Kim </a:t>
            </a:r>
            <a:r>
              <a:rPr lang="en-US" sz="2900" b="1" i="1" dirty="0" err="1">
                <a:solidFill>
                  <a:srgbClr val="04617B"/>
                </a:solidFill>
                <a:latin typeface="Calibri"/>
                <a:ea typeface="+mj-ea"/>
                <a:cs typeface="+mj-cs"/>
              </a:rPr>
              <a:t>Bôi</a:t>
            </a:r>
            <a:r>
              <a:rPr lang="en-US" sz="2900" b="1" i="1" dirty="0">
                <a:solidFill>
                  <a:srgbClr val="04617B"/>
                </a:solidFill>
                <a:latin typeface="Calibri"/>
                <a:ea typeface="+mj-ea"/>
                <a:cs typeface="+mj-cs"/>
              </a:rPr>
              <a:t> </a:t>
            </a:r>
            <a:r>
              <a:rPr lang="en-US" sz="2900" b="1" i="1" dirty="0" err="1">
                <a:solidFill>
                  <a:srgbClr val="04617B"/>
                </a:solidFill>
                <a:latin typeface="Calibri"/>
                <a:ea typeface="+mj-ea"/>
                <a:cs typeface="+mj-cs"/>
              </a:rPr>
              <a:t>tỉnh</a:t>
            </a:r>
            <a:r>
              <a:rPr lang="en-US" sz="2900" b="1" i="1" dirty="0">
                <a:solidFill>
                  <a:srgbClr val="04617B"/>
                </a:solidFill>
                <a:latin typeface="Calibri"/>
                <a:ea typeface="+mj-ea"/>
                <a:cs typeface="+mj-cs"/>
              </a:rPr>
              <a:t> </a:t>
            </a:r>
            <a:r>
              <a:rPr lang="en-US" sz="2900" b="1" i="1" dirty="0" err="1">
                <a:solidFill>
                  <a:srgbClr val="04617B"/>
                </a:solidFill>
                <a:latin typeface="Calibri"/>
                <a:ea typeface="+mj-ea"/>
                <a:cs typeface="+mj-cs"/>
              </a:rPr>
              <a:t>Hoà</a:t>
            </a:r>
            <a:r>
              <a:rPr lang="en-US" sz="2900" b="1" i="1" dirty="0">
                <a:solidFill>
                  <a:srgbClr val="04617B"/>
                </a:solidFill>
                <a:latin typeface="Calibri"/>
                <a:ea typeface="+mj-ea"/>
                <a:cs typeface="+mj-cs"/>
              </a:rPr>
              <a:t> Bình</a:t>
            </a:r>
            <a:endParaRPr lang="en-US" sz="2800" i="1" dirty="0">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strips(downLeft)">
                                      <p:cBhvr>
                                        <p:cTn id="7" dur="500"/>
                                        <p:tgtEl>
                                          <p:spTgt spid="3686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36866"/>
                                        </p:tgtEl>
                                        <p:attrNameLst>
                                          <p:attrName>style.visibility</p:attrName>
                                        </p:attrNameLst>
                                      </p:cBhvr>
                                      <p:to>
                                        <p:strVal val="visible"/>
                                      </p:to>
                                    </p:set>
                                    <p:anim calcmode="lin" valueType="num">
                                      <p:cBhvr>
                                        <p:cTn id="12" dur="500" fill="hold"/>
                                        <p:tgtEl>
                                          <p:spTgt spid="36866"/>
                                        </p:tgtEl>
                                        <p:attrNameLst>
                                          <p:attrName>ppt_w</p:attrName>
                                        </p:attrNameLst>
                                      </p:cBhvr>
                                      <p:tavLst>
                                        <p:tav tm="0">
                                          <p:val>
                                            <p:fltVal val="0"/>
                                          </p:val>
                                        </p:tav>
                                        <p:tav tm="100000">
                                          <p:val>
                                            <p:strVal val="#ppt_w"/>
                                          </p:val>
                                        </p:tav>
                                      </p:tavLst>
                                    </p:anim>
                                    <p:anim calcmode="lin" valueType="num">
                                      <p:cBhvr>
                                        <p:cTn id="13" dur="500" fill="hold"/>
                                        <p:tgtEl>
                                          <p:spTgt spid="36866"/>
                                        </p:tgtEl>
                                        <p:attrNameLst>
                                          <p:attrName>ppt_h</p:attrName>
                                        </p:attrNameLst>
                                      </p:cBhvr>
                                      <p:tavLst>
                                        <p:tav tm="0">
                                          <p:val>
                                            <p:fltVal val="0"/>
                                          </p:val>
                                        </p:tav>
                                        <p:tav tm="100000">
                                          <p:val>
                                            <p:strVal val="#ppt_h"/>
                                          </p:val>
                                        </p:tav>
                                      </p:tavLst>
                                    </p:anim>
                                    <p:animEffect transition="in" filter="fade">
                                      <p:cBhvr>
                                        <p:cTn id="14" dur="500"/>
                                        <p:tgtEl>
                                          <p:spTgt spid="36866"/>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36867">
                                            <p:txEl>
                                              <p:pRg st="0" end="0"/>
                                            </p:txEl>
                                          </p:spTgt>
                                        </p:tgtEl>
                                        <p:attrNameLst>
                                          <p:attrName>style.visibility</p:attrName>
                                        </p:attrNameLst>
                                      </p:cBhvr>
                                      <p:to>
                                        <p:strVal val="visible"/>
                                      </p:to>
                                    </p:set>
                                    <p:anim calcmode="lin" valueType="num">
                                      <p:cBhvr>
                                        <p:cTn id="17" dur="500" fill="hold"/>
                                        <p:tgtEl>
                                          <p:spTgt spid="36867">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6867">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36867">
                                            <p:txEl>
                                              <p:pRg st="0" end="0"/>
                                            </p:txEl>
                                          </p:spTgt>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36867">
                                            <p:txEl>
                                              <p:pRg st="1" end="1"/>
                                            </p:txEl>
                                          </p:spTgt>
                                        </p:tgtEl>
                                        <p:attrNameLst>
                                          <p:attrName>style.visibility</p:attrName>
                                        </p:attrNameLst>
                                      </p:cBhvr>
                                      <p:to>
                                        <p:strVal val="visible"/>
                                      </p:to>
                                    </p:set>
                                    <p:anim calcmode="lin" valueType="num">
                                      <p:cBhvr>
                                        <p:cTn id="22" dur="500" fill="hold"/>
                                        <p:tgtEl>
                                          <p:spTgt spid="36867">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6867">
                                            <p:txEl>
                                              <p:pRg st="1" end="1"/>
                                            </p:txEl>
                                          </p:spTgt>
                                        </p:tgtEl>
                                        <p:attrNameLst>
                                          <p:attrName>ppt_h</p:attrName>
                                        </p:attrNameLst>
                                      </p:cBhvr>
                                      <p:tavLst>
                                        <p:tav tm="0">
                                          <p:val>
                                            <p:fltVal val="0"/>
                                          </p:val>
                                        </p:tav>
                                        <p:tav tm="100000">
                                          <p:val>
                                            <p:strVal val="#ppt_h"/>
                                          </p:val>
                                        </p:tav>
                                      </p:tavLst>
                                    </p:anim>
                                    <p:animEffect transition="in" filter="fade">
                                      <p:cBhvr>
                                        <p:cTn id="24" dur="500"/>
                                        <p:tgtEl>
                                          <p:spTgt spid="36867">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36870">
                                            <p:txEl>
                                              <p:pRg st="0" end="0"/>
                                            </p:txEl>
                                          </p:spTgt>
                                        </p:tgtEl>
                                        <p:attrNameLst>
                                          <p:attrName>style.visibility</p:attrName>
                                        </p:attrNameLst>
                                      </p:cBhvr>
                                      <p:to>
                                        <p:strVal val="visible"/>
                                      </p:to>
                                    </p:set>
                                    <p:animEffect transition="in" filter="checkerboard(across)">
                                      <p:cBhvr>
                                        <p:cTn id="29" dur="500"/>
                                        <p:tgtEl>
                                          <p:spTgt spid="36870">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nodeType="clickEffect">
                                  <p:stCondLst>
                                    <p:cond delay="0"/>
                                  </p:stCondLst>
                                  <p:childTnLst>
                                    <p:set>
                                      <p:cBhvr>
                                        <p:cTn id="33" dur="1" fill="hold">
                                          <p:stCondLst>
                                            <p:cond delay="0"/>
                                          </p:stCondLst>
                                        </p:cTn>
                                        <p:tgtEl>
                                          <p:spTgt spid="36870">
                                            <p:txEl>
                                              <p:pRg st="1" end="1"/>
                                            </p:txEl>
                                          </p:spTgt>
                                        </p:tgtEl>
                                        <p:attrNameLst>
                                          <p:attrName>style.visibility</p:attrName>
                                        </p:attrNameLst>
                                      </p:cBhvr>
                                      <p:to>
                                        <p:strVal val="visible"/>
                                      </p:to>
                                    </p:set>
                                    <p:animEffect transition="in" filter="checkerboard(across)">
                                      <p:cBhvr>
                                        <p:cTn id="34" dur="500"/>
                                        <p:tgtEl>
                                          <p:spTgt spid="3687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667000" y="274638"/>
            <a:ext cx="4495800" cy="4525962"/>
          </a:xfrm>
        </p:spPr>
        <p:txBody>
          <a:bodyPr/>
          <a:lstStyle/>
          <a:p>
            <a:r>
              <a:rPr lang="en-US" sz="4000" b="1" dirty="0">
                <a:solidFill>
                  <a:srgbClr val="FF0066"/>
                </a:solidFill>
              </a:rPr>
              <a:t>BÀI MỞ </a:t>
            </a:r>
            <a:r>
              <a:rPr lang="en-US" sz="4000" b="1" dirty="0" smtClean="0">
                <a:solidFill>
                  <a:srgbClr val="FF0066"/>
                </a:solidFill>
              </a:rPr>
              <a:t>ĐẦU</a:t>
            </a:r>
            <a:br>
              <a:rPr lang="en-US" sz="4000" b="1" dirty="0" smtClean="0">
                <a:solidFill>
                  <a:srgbClr val="FF0066"/>
                </a:solidFill>
              </a:rPr>
            </a:br>
            <a:r>
              <a:rPr lang="en-US" sz="4000" b="1" dirty="0" smtClean="0">
                <a:solidFill>
                  <a:srgbClr val="FF0066"/>
                </a:solidFill>
              </a:rPr>
              <a:t/>
            </a:r>
            <a:br>
              <a:rPr lang="en-US" sz="4000" b="1" dirty="0" smtClean="0">
                <a:solidFill>
                  <a:srgbClr val="FF0066"/>
                </a:solidFill>
              </a:rPr>
            </a:br>
            <a:r>
              <a:rPr lang="en-US" sz="4000" b="1" dirty="0" smtClean="0">
                <a:solidFill>
                  <a:srgbClr val="FF0066"/>
                </a:solidFill>
              </a:rPr>
              <a:t/>
            </a:r>
            <a:br>
              <a:rPr lang="en-US" sz="4000" b="1" dirty="0" smtClean="0">
                <a:solidFill>
                  <a:srgbClr val="FF0066"/>
                </a:solidFill>
              </a:rPr>
            </a:br>
            <a:r>
              <a:rPr lang="en-US" sz="4000" b="1" dirty="0" smtClean="0">
                <a:solidFill>
                  <a:srgbClr val="FF0066"/>
                </a:solidFill>
              </a:rPr>
              <a:t/>
            </a:r>
            <a:br>
              <a:rPr lang="en-US" sz="4000" b="1" dirty="0" smtClean="0">
                <a:solidFill>
                  <a:srgbClr val="FF0066"/>
                </a:solidFill>
              </a:rPr>
            </a:br>
            <a:r>
              <a:rPr lang="en-US" dirty="0" smtClean="0"/>
              <a:t> </a:t>
            </a:r>
            <a:endParaRPr lang="en-US" dirty="0"/>
          </a:p>
        </p:txBody>
      </p:sp>
      <p:graphicFrame>
        <p:nvGraphicFramePr>
          <p:cNvPr id="36868" name="Object 4"/>
          <p:cNvGraphicFramePr>
            <a:graphicFrameLocks noChangeAspect="1"/>
          </p:cNvGraphicFramePr>
          <p:nvPr/>
        </p:nvGraphicFramePr>
        <p:xfrm>
          <a:off x="252413" y="1936750"/>
          <a:ext cx="3279775" cy="4127500"/>
        </p:xfrm>
        <a:graphic>
          <a:graphicData uri="http://schemas.openxmlformats.org/presentationml/2006/ole">
            <mc:AlternateContent xmlns:mc="http://schemas.openxmlformats.org/markup-compatibility/2006">
              <mc:Choice xmlns:v="urn:schemas-microsoft-com:vml" Requires="v">
                <p:oleObj spid="_x0000_s3082" name="Clip" r:id="rId3" imgW="3531960" imgH="4445640" progId="">
                  <p:embed/>
                </p:oleObj>
              </mc:Choice>
              <mc:Fallback>
                <p:oleObj name="Clip" r:id="rId3" imgW="3531960" imgH="444564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413" y="1936750"/>
                        <a:ext cx="3279775" cy="412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strips(downLeft)">
                                      <p:cBhvr>
                                        <p:cTn id="7"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685800"/>
            <a:ext cx="7467600" cy="5105400"/>
          </a:xfrm>
        </p:spPr>
        <p:txBody>
          <a:bodyPr>
            <a:normAutofit fontScale="90000"/>
          </a:bodyPr>
          <a:lstStyle/>
          <a:p>
            <a:pPr algn="l"/>
            <a:r>
              <a:rPr lang="en-US" sz="2800" b="1" dirty="0" smtClean="0">
                <a:solidFill>
                  <a:schemeClr val="tx1"/>
                </a:solidFill>
                <a:latin typeface="Times New Roman" pitchFamily="18" charset="0"/>
              </a:rPr>
              <a:t/>
            </a:r>
            <a:br>
              <a:rPr lang="en-US" sz="2800" b="1" dirty="0" smtClean="0">
                <a:solidFill>
                  <a:schemeClr val="tx1"/>
                </a:solidFill>
                <a:latin typeface="Times New Roman" pitchFamily="18" charset="0"/>
              </a:rPr>
            </a:br>
            <a:r>
              <a:rPr lang="en-US" sz="2800" b="1" dirty="0" err="1" smtClean="0">
                <a:solidFill>
                  <a:schemeClr val="tx1"/>
                </a:solidFill>
                <a:latin typeface="Times New Roman" pitchFamily="18" charset="0"/>
              </a:rPr>
              <a:t>Ho</a:t>
            </a:r>
            <a:r>
              <a:rPr lang="en-US" sz="2800" b="1" dirty="0" err="1" smtClean="0">
                <a:latin typeface="Times New Roman" pitchFamily="18" charset="0"/>
              </a:rPr>
              <a:t>ạt</a:t>
            </a:r>
            <a:r>
              <a:rPr lang="en-US" sz="2800" b="1" dirty="0" smtClean="0">
                <a:latin typeface="Times New Roman" pitchFamily="18" charset="0"/>
              </a:rPr>
              <a:t> </a:t>
            </a:r>
            <a:r>
              <a:rPr lang="en-US" sz="2800" b="1" dirty="0" err="1">
                <a:latin typeface="Times New Roman" pitchFamily="18" charset="0"/>
              </a:rPr>
              <a:t>động</a:t>
            </a:r>
            <a:r>
              <a:rPr lang="en-US" sz="2800" b="1" dirty="0">
                <a:solidFill>
                  <a:schemeClr val="tx1"/>
                </a:solidFill>
                <a:latin typeface="Times New Roman" pitchFamily="18" charset="0"/>
              </a:rPr>
              <a:t> 1:  </a:t>
            </a:r>
            <a:r>
              <a:rPr lang="en-US" sz="2800" b="1" dirty="0" err="1">
                <a:solidFill>
                  <a:schemeClr val="tx1"/>
                </a:solidFill>
                <a:latin typeface="Times New Roman" pitchFamily="18" charset="0"/>
              </a:rPr>
              <a:t>Gi</a:t>
            </a:r>
            <a:r>
              <a:rPr lang="en-US" sz="2800" b="1" dirty="0" err="1">
                <a:latin typeface="Times New Roman" pitchFamily="18" charset="0"/>
              </a:rPr>
              <a:t>ới</a:t>
            </a:r>
            <a:r>
              <a:rPr lang="en-US" sz="2800" b="1" dirty="0">
                <a:latin typeface="Times New Roman" pitchFamily="18" charset="0"/>
              </a:rPr>
              <a:t> </a:t>
            </a:r>
            <a:r>
              <a:rPr lang="en-US" sz="2800" b="1" dirty="0" err="1">
                <a:latin typeface="Times New Roman" pitchFamily="18" charset="0"/>
              </a:rPr>
              <a:t>thiệu</a:t>
            </a:r>
            <a:r>
              <a:rPr lang="en-US" sz="2800" b="1" dirty="0">
                <a:latin typeface="Times New Roman" pitchFamily="18" charset="0"/>
              </a:rPr>
              <a:t>, </a:t>
            </a:r>
            <a:r>
              <a:rPr lang="en-US" sz="2800" b="1" dirty="0" err="1">
                <a:solidFill>
                  <a:schemeClr val="tx1"/>
                </a:solidFill>
                <a:latin typeface="Times New Roman" pitchFamily="18" charset="0"/>
              </a:rPr>
              <a:t>làm</a:t>
            </a:r>
            <a:r>
              <a:rPr lang="en-US" sz="2800" b="1" dirty="0">
                <a:solidFill>
                  <a:schemeClr val="tx1"/>
                </a:solidFill>
                <a:latin typeface="Times New Roman" pitchFamily="18" charset="0"/>
              </a:rPr>
              <a:t> </a:t>
            </a:r>
            <a:r>
              <a:rPr lang="en-US" sz="2800" b="1" dirty="0" err="1">
                <a:solidFill>
                  <a:schemeClr val="tx1"/>
                </a:solidFill>
                <a:latin typeface="Times New Roman" pitchFamily="18" charset="0"/>
              </a:rPr>
              <a:t>quen</a:t>
            </a:r>
            <a:r>
              <a:rPr lang="en-US" sz="2800" b="1" dirty="0">
                <a:solidFill>
                  <a:schemeClr val="tx1"/>
                </a:solidFill>
                <a:latin typeface="Times New Roman" pitchFamily="18" charset="0"/>
              </a:rPr>
              <a:t/>
            </a:r>
            <a:br>
              <a:rPr lang="en-US" sz="2800" b="1" dirty="0">
                <a:solidFill>
                  <a:schemeClr val="tx1"/>
                </a:solidFill>
                <a:latin typeface="Times New Roman" pitchFamily="18" charset="0"/>
              </a:rPr>
            </a:br>
            <a:r>
              <a:rPr lang="en-US" sz="2800" b="1" dirty="0" smtClean="0">
                <a:solidFill>
                  <a:schemeClr val="tx1"/>
                </a:solidFill>
                <a:latin typeface="Times New Roman" pitchFamily="18" charset="0"/>
              </a:rPr>
              <a:t/>
            </a:r>
            <a:br>
              <a:rPr lang="en-US" sz="2800" b="1" dirty="0" smtClean="0">
                <a:solidFill>
                  <a:schemeClr val="tx1"/>
                </a:solidFill>
                <a:latin typeface="Times New Roman" pitchFamily="18" charset="0"/>
              </a:rPr>
            </a:br>
            <a:r>
              <a:rPr lang="en-US" sz="2800" dirty="0" err="1" smtClean="0">
                <a:solidFill>
                  <a:schemeClr val="tx2"/>
                </a:solidFill>
                <a:latin typeface="+mj-lt"/>
                <a:ea typeface="+mj-ea"/>
                <a:cs typeface="+mj-cs"/>
              </a:rPr>
              <a:t>Trong</a:t>
            </a:r>
            <a:r>
              <a:rPr lang="en-US" sz="2800" dirty="0" smtClean="0">
                <a:solidFill>
                  <a:schemeClr val="tx2"/>
                </a:solidFill>
                <a:latin typeface="+mj-lt"/>
                <a:ea typeface="+mj-ea"/>
                <a:cs typeface="+mj-cs"/>
              </a:rPr>
              <a:t> </a:t>
            </a:r>
            <a:r>
              <a:rPr lang="en-US" sz="2800" dirty="0" err="1">
                <a:solidFill>
                  <a:schemeClr val="tx2"/>
                </a:solidFill>
                <a:latin typeface="+mj-lt"/>
                <a:ea typeface="+mj-ea"/>
                <a:cs typeface="+mj-cs"/>
              </a:rPr>
              <a:t>nhóm</a:t>
            </a:r>
            <a:r>
              <a:rPr lang="en-US" sz="2800" dirty="0">
                <a:solidFill>
                  <a:schemeClr val="tx2"/>
                </a:solidFill>
                <a:latin typeface="+mj-lt"/>
                <a:ea typeface="+mj-ea"/>
                <a:cs typeface="+mj-cs"/>
              </a:rPr>
              <a:t>, </a:t>
            </a:r>
            <a:r>
              <a:rPr lang="en-US" sz="2800" dirty="0" err="1" smtClean="0">
                <a:solidFill>
                  <a:schemeClr val="tx2"/>
                </a:solidFill>
                <a:latin typeface="+mj-lt"/>
                <a:ea typeface="+mj-ea"/>
                <a:cs typeface="+mj-cs"/>
              </a:rPr>
              <a:t>các</a:t>
            </a:r>
            <a:r>
              <a:rPr lang="en-US" sz="2800" dirty="0" smtClean="0">
                <a:solidFill>
                  <a:schemeClr val="tx2"/>
                </a:solidFill>
                <a:latin typeface="+mj-lt"/>
                <a:ea typeface="+mj-ea"/>
                <a:cs typeface="+mj-cs"/>
              </a:rPr>
              <a:t> </a:t>
            </a:r>
            <a:r>
              <a:rPr lang="en-US" sz="2800" dirty="0" err="1" smtClean="0">
                <a:solidFill>
                  <a:schemeClr val="tx2"/>
                </a:solidFill>
                <a:latin typeface="+mj-lt"/>
                <a:ea typeface="+mj-ea"/>
                <a:cs typeface="+mj-cs"/>
              </a:rPr>
              <a:t>thành</a:t>
            </a:r>
            <a:r>
              <a:rPr lang="en-US" sz="2800" dirty="0" smtClean="0">
                <a:solidFill>
                  <a:schemeClr val="tx2"/>
                </a:solidFill>
                <a:latin typeface="+mj-lt"/>
                <a:ea typeface="+mj-ea"/>
                <a:cs typeface="+mj-cs"/>
              </a:rPr>
              <a:t> </a:t>
            </a:r>
            <a:r>
              <a:rPr lang="en-US" sz="2800" dirty="0" err="1" smtClean="0">
                <a:solidFill>
                  <a:schemeClr val="tx2"/>
                </a:solidFill>
                <a:latin typeface="+mj-lt"/>
                <a:ea typeface="+mj-ea"/>
                <a:cs typeface="+mj-cs"/>
              </a:rPr>
              <a:t>viên</a:t>
            </a:r>
            <a:r>
              <a:rPr lang="en-US" sz="2800" dirty="0" smtClean="0">
                <a:solidFill>
                  <a:schemeClr val="tx2"/>
                </a:solidFill>
                <a:latin typeface="+mj-lt"/>
                <a:ea typeface="+mj-ea"/>
                <a:cs typeface="+mj-cs"/>
              </a:rPr>
              <a:t>  </a:t>
            </a:r>
            <a:r>
              <a:rPr lang="en-US" sz="2800" dirty="0" err="1" smtClean="0">
                <a:solidFill>
                  <a:schemeClr val="tx2"/>
                </a:solidFill>
                <a:latin typeface="+mj-lt"/>
                <a:ea typeface="+mj-ea"/>
                <a:cs typeface="+mj-cs"/>
              </a:rPr>
              <a:t>giới</a:t>
            </a:r>
            <a:r>
              <a:rPr lang="en-US" sz="2800" dirty="0" smtClean="0">
                <a:solidFill>
                  <a:schemeClr val="tx2"/>
                </a:solidFill>
                <a:latin typeface="+mj-lt"/>
                <a:ea typeface="+mj-ea"/>
                <a:cs typeface="+mj-cs"/>
              </a:rPr>
              <a:t> </a:t>
            </a:r>
            <a:r>
              <a:rPr lang="en-US" sz="2800" dirty="0" err="1" smtClean="0">
                <a:solidFill>
                  <a:schemeClr val="tx2"/>
                </a:solidFill>
                <a:latin typeface="+mj-lt"/>
                <a:ea typeface="+mj-ea"/>
                <a:cs typeface="+mj-cs"/>
              </a:rPr>
              <a:t>thiệu</a:t>
            </a:r>
            <a:r>
              <a:rPr lang="en-US" sz="2800" dirty="0" smtClean="0">
                <a:solidFill>
                  <a:schemeClr val="tx2"/>
                </a:solidFill>
                <a:latin typeface="+mj-lt"/>
                <a:ea typeface="+mj-ea"/>
                <a:cs typeface="+mj-cs"/>
              </a:rPr>
              <a:t/>
            </a:r>
            <a:br>
              <a:rPr lang="en-US" sz="2800" dirty="0" smtClean="0">
                <a:solidFill>
                  <a:schemeClr val="tx2"/>
                </a:solidFill>
                <a:latin typeface="+mj-lt"/>
                <a:ea typeface="+mj-ea"/>
                <a:cs typeface="+mj-cs"/>
              </a:rPr>
            </a:br>
            <a:r>
              <a:rPr lang="en-US" sz="2800" dirty="0" smtClean="0">
                <a:solidFill>
                  <a:schemeClr val="tx2"/>
                </a:solidFill>
                <a:latin typeface="+mj-lt"/>
                <a:ea typeface="+mj-ea"/>
                <a:cs typeface="+mj-cs"/>
              </a:rPr>
              <a:t/>
            </a:r>
            <a:br>
              <a:rPr lang="en-US" sz="2800" dirty="0" smtClean="0">
                <a:solidFill>
                  <a:schemeClr val="tx2"/>
                </a:solidFill>
                <a:latin typeface="+mj-lt"/>
                <a:ea typeface="+mj-ea"/>
                <a:cs typeface="+mj-cs"/>
              </a:rPr>
            </a:br>
            <a:r>
              <a:rPr lang="en-US" sz="2800" dirty="0" smtClean="0">
                <a:solidFill>
                  <a:schemeClr val="tx2"/>
                </a:solidFill>
                <a:latin typeface="+mj-lt"/>
                <a:ea typeface="+mj-ea"/>
                <a:cs typeface="+mj-cs"/>
              </a:rPr>
              <a:t> -    </a:t>
            </a:r>
            <a:r>
              <a:rPr lang="en-US" sz="2800" dirty="0" err="1" smtClean="0">
                <a:solidFill>
                  <a:schemeClr val="tx2"/>
                </a:solidFill>
                <a:latin typeface="+mj-lt"/>
                <a:ea typeface="+mj-ea"/>
                <a:cs typeface="+mj-cs"/>
              </a:rPr>
              <a:t>tên</a:t>
            </a:r>
            <a:r>
              <a:rPr lang="en-US" sz="2800" dirty="0" smtClean="0">
                <a:solidFill>
                  <a:schemeClr val="tx2"/>
                </a:solidFill>
                <a:latin typeface="+mj-lt"/>
                <a:ea typeface="+mj-ea"/>
                <a:cs typeface="+mj-cs"/>
              </a:rPr>
              <a:t>, </a:t>
            </a:r>
            <a:r>
              <a:rPr lang="en-US" sz="2800" dirty="0" err="1" smtClean="0">
                <a:solidFill>
                  <a:schemeClr val="tx2"/>
                </a:solidFill>
                <a:latin typeface="+mj-lt"/>
                <a:ea typeface="+mj-ea"/>
                <a:cs typeface="+mj-cs"/>
              </a:rPr>
              <a:t>sở</a:t>
            </a:r>
            <a:r>
              <a:rPr lang="en-US" sz="2800" dirty="0" smtClean="0">
                <a:solidFill>
                  <a:schemeClr val="tx2"/>
                </a:solidFill>
                <a:latin typeface="+mj-lt"/>
                <a:ea typeface="+mj-ea"/>
                <a:cs typeface="+mj-cs"/>
              </a:rPr>
              <a:t> </a:t>
            </a:r>
            <a:r>
              <a:rPr lang="en-US" sz="2800" dirty="0" err="1" smtClean="0">
                <a:solidFill>
                  <a:schemeClr val="tx2"/>
                </a:solidFill>
                <a:latin typeface="+mj-lt"/>
                <a:ea typeface="+mj-ea"/>
                <a:cs typeface="+mj-cs"/>
              </a:rPr>
              <a:t>thích</a:t>
            </a:r>
            <a:r>
              <a:rPr lang="en-US" sz="2800" dirty="0" smtClean="0">
                <a:solidFill>
                  <a:schemeClr val="tx2"/>
                </a:solidFill>
                <a:latin typeface="+mj-lt"/>
                <a:ea typeface="+mj-ea"/>
                <a:cs typeface="+mj-cs"/>
              </a:rPr>
              <a:t/>
            </a:r>
            <a:br>
              <a:rPr lang="en-US" sz="2800" dirty="0" smtClean="0">
                <a:solidFill>
                  <a:schemeClr val="tx2"/>
                </a:solidFill>
                <a:latin typeface="+mj-lt"/>
                <a:ea typeface="+mj-ea"/>
                <a:cs typeface="+mj-cs"/>
              </a:rPr>
            </a:br>
            <a:r>
              <a:rPr lang="en-US" sz="2800" dirty="0" smtClean="0"/>
              <a:t>-     </a:t>
            </a:r>
            <a:r>
              <a:rPr lang="en-US" sz="2800" dirty="0" err="1" smtClean="0"/>
              <a:t>kỷ</a:t>
            </a:r>
            <a:r>
              <a:rPr lang="en-US" sz="2800" dirty="0" smtClean="0"/>
              <a:t> </a:t>
            </a:r>
            <a:r>
              <a:rPr lang="en-US" sz="2800" dirty="0" err="1" smtClean="0"/>
              <a:t>niệm</a:t>
            </a:r>
            <a:r>
              <a:rPr lang="en-US" sz="2800" dirty="0" smtClean="0"/>
              <a:t> </a:t>
            </a:r>
            <a:r>
              <a:rPr lang="en-US" sz="2800" dirty="0" err="1" smtClean="0"/>
              <a:t>đáng</a:t>
            </a:r>
            <a:r>
              <a:rPr lang="en-US" sz="2800" dirty="0" smtClean="0"/>
              <a:t> </a:t>
            </a:r>
            <a:r>
              <a:rPr lang="en-US" sz="2800" dirty="0" err="1" smtClean="0"/>
              <a:t>nhớ</a:t>
            </a:r>
            <a:r>
              <a:rPr lang="en-US" sz="2800" dirty="0" smtClean="0"/>
              <a:t> </a:t>
            </a:r>
            <a:r>
              <a:rPr lang="en-US" sz="2800" dirty="0" err="1" smtClean="0"/>
              <a:t>thời</a:t>
            </a:r>
            <a:r>
              <a:rPr lang="en-US" sz="2800" dirty="0" smtClean="0"/>
              <a:t> </a:t>
            </a:r>
            <a:r>
              <a:rPr lang="en-US" sz="2800" dirty="0" err="1" smtClean="0"/>
              <a:t>thơ</a:t>
            </a:r>
            <a:r>
              <a:rPr lang="en-US" sz="2800" dirty="0" smtClean="0"/>
              <a:t> </a:t>
            </a:r>
            <a:r>
              <a:rPr lang="en-US" sz="2800" dirty="0" err="1" smtClean="0"/>
              <a:t>ấu</a:t>
            </a:r>
            <a:r>
              <a:rPr lang="vi-VN" sz="2800" dirty="0" smtClean="0"/>
              <a:t> </a:t>
            </a:r>
            <a:br>
              <a:rPr lang="vi-VN" sz="2800" dirty="0" smtClean="0"/>
            </a:br>
            <a:r>
              <a:rPr lang="vi-VN" sz="2800" dirty="0" smtClean="0"/>
              <a:t>So sánh cuộc sống của trẻ em xưa và nay</a:t>
            </a:r>
            <a:r>
              <a:rPr lang="en-US" sz="2800" dirty="0" smtClean="0">
                <a:solidFill>
                  <a:schemeClr val="tx2"/>
                </a:solidFill>
                <a:latin typeface="+mj-lt"/>
                <a:ea typeface="+mj-ea"/>
                <a:cs typeface="+mj-cs"/>
              </a:rPr>
              <a:t/>
            </a:r>
            <a:br>
              <a:rPr lang="en-US" sz="2800" dirty="0" smtClean="0">
                <a:solidFill>
                  <a:schemeClr val="tx2"/>
                </a:solidFill>
                <a:latin typeface="+mj-lt"/>
                <a:ea typeface="+mj-ea"/>
                <a:cs typeface="+mj-cs"/>
              </a:rPr>
            </a:br>
            <a:r>
              <a:rPr lang="en-US" sz="2800" dirty="0" smtClean="0">
                <a:solidFill>
                  <a:schemeClr val="tx2"/>
                </a:solidFill>
                <a:latin typeface="+mj-lt"/>
                <a:ea typeface="+mj-ea"/>
                <a:cs typeface="+mj-cs"/>
              </a:rPr>
              <a:t/>
            </a:r>
            <a:br>
              <a:rPr lang="en-US" sz="2800" dirty="0" smtClean="0">
                <a:solidFill>
                  <a:schemeClr val="tx2"/>
                </a:solidFill>
                <a:latin typeface="+mj-lt"/>
                <a:ea typeface="+mj-ea"/>
                <a:cs typeface="+mj-cs"/>
              </a:rPr>
            </a:br>
            <a:r>
              <a:rPr lang="en-US" sz="2800" dirty="0" smtClean="0">
                <a:solidFill>
                  <a:schemeClr val="tx2"/>
                </a:solidFill>
                <a:latin typeface="+mj-lt"/>
                <a:ea typeface="+mj-ea"/>
                <a:cs typeface="+mj-cs"/>
              </a:rPr>
              <a:t> </a:t>
            </a:r>
            <a:br>
              <a:rPr lang="en-US" sz="2800" dirty="0" smtClean="0">
                <a:solidFill>
                  <a:schemeClr val="tx2"/>
                </a:solidFill>
                <a:latin typeface="+mj-lt"/>
                <a:ea typeface="+mj-ea"/>
                <a:cs typeface="+mj-cs"/>
              </a:rPr>
            </a:br>
            <a:r>
              <a:rPr lang="en-US" sz="2800" dirty="0">
                <a:solidFill>
                  <a:schemeClr val="tx2"/>
                </a:solidFill>
                <a:latin typeface="+mj-lt"/>
                <a:ea typeface="+mj-ea"/>
                <a:cs typeface="+mj-cs"/>
              </a:rPr>
              <a:t/>
            </a:r>
            <a:br>
              <a:rPr lang="en-US" sz="2800" dirty="0">
                <a:solidFill>
                  <a:schemeClr val="tx2"/>
                </a:solidFill>
                <a:latin typeface="+mj-lt"/>
                <a:ea typeface="+mj-ea"/>
                <a:cs typeface="+mj-cs"/>
              </a:rPr>
            </a:br>
            <a:r>
              <a:rPr lang="en-US" sz="2800" dirty="0" smtClean="0">
                <a:solidFill>
                  <a:schemeClr val="tx2"/>
                </a:solidFill>
                <a:latin typeface="+mj-lt"/>
                <a:ea typeface="+mj-ea"/>
                <a:cs typeface="+mj-cs"/>
              </a:rPr>
              <a:t> </a:t>
            </a:r>
            <a:r>
              <a:rPr lang="en-US" sz="2800" dirty="0">
                <a:solidFill>
                  <a:schemeClr val="tx2"/>
                </a:solidFill>
                <a:latin typeface="+mj-lt"/>
                <a:ea typeface="+mj-ea"/>
                <a:cs typeface="+mj-cs"/>
              </a:rPr>
              <a:t/>
            </a:r>
            <a:br>
              <a:rPr lang="en-US" sz="2800" dirty="0">
                <a:solidFill>
                  <a:schemeClr val="tx2"/>
                </a:solidFill>
                <a:latin typeface="+mj-lt"/>
                <a:ea typeface="+mj-ea"/>
                <a:cs typeface="+mj-cs"/>
              </a:rPr>
            </a:br>
            <a:r>
              <a:rPr lang="en-US" sz="2800" dirty="0" smtClean="0">
                <a:solidFill>
                  <a:schemeClr val="tx2"/>
                </a:solidFill>
                <a:latin typeface="+mj-lt"/>
                <a:ea typeface="+mj-ea"/>
                <a:cs typeface="+mj-cs"/>
              </a:rPr>
              <a:t> </a:t>
            </a:r>
            <a:r>
              <a:rPr lang="en-US" sz="2800" b="1" dirty="0">
                <a:solidFill>
                  <a:schemeClr val="tx1"/>
                </a:solidFill>
                <a:latin typeface="Times New Roman" pitchFamily="18" charset="0"/>
              </a:rPr>
              <a:t/>
            </a:r>
            <a:br>
              <a:rPr lang="en-US" sz="2800" b="1" dirty="0">
                <a:solidFill>
                  <a:schemeClr val="tx1"/>
                </a:solidFill>
                <a:latin typeface="Times New Roman" pitchFamily="18" charset="0"/>
              </a:rPr>
            </a:br>
            <a:r>
              <a:rPr lang="en-US" sz="2800" b="1" dirty="0" smtClean="0">
                <a:solidFill>
                  <a:schemeClr val="tx1"/>
                </a:solidFill>
                <a:latin typeface="Times New Roman" pitchFamily="18" charset="0"/>
              </a:rPr>
              <a:t> </a:t>
            </a:r>
            <a:r>
              <a:rPr lang="en-US" sz="2800" b="1" dirty="0">
                <a:solidFill>
                  <a:srgbClr val="0000FF"/>
                </a:solidFill>
                <a:latin typeface="Times New Roman" pitchFamily="18" charset="0"/>
              </a:rPr>
              <a:t/>
            </a:r>
            <a:br>
              <a:rPr lang="en-US" sz="2800" b="1" dirty="0">
                <a:solidFill>
                  <a:srgbClr val="0000FF"/>
                </a:solidFill>
                <a:latin typeface="Times New Roman" pitchFamily="18" charset="0"/>
              </a:rPr>
            </a:br>
            <a:endParaRPr lang="en-US" sz="2800" b="1" dirty="0">
              <a:solidFill>
                <a:srgbClr val="0000FF"/>
              </a:solidFill>
              <a:latin typeface="Times New Roman" pitchFamily="18" charset="0"/>
            </a:endParaRPr>
          </a:p>
        </p:txBody>
      </p:sp>
      <p:graphicFrame>
        <p:nvGraphicFramePr>
          <p:cNvPr id="36868" name="Object 4"/>
          <p:cNvGraphicFramePr>
            <a:graphicFrameLocks noChangeAspect="1"/>
          </p:cNvGraphicFramePr>
          <p:nvPr/>
        </p:nvGraphicFramePr>
        <p:xfrm>
          <a:off x="252413" y="1936750"/>
          <a:ext cx="3279775" cy="4127500"/>
        </p:xfrm>
        <a:graphic>
          <a:graphicData uri="http://schemas.openxmlformats.org/presentationml/2006/ole">
            <mc:AlternateContent xmlns:mc="http://schemas.openxmlformats.org/markup-compatibility/2006">
              <mc:Choice xmlns:v="urn:schemas-microsoft-com:vml" Requires="v">
                <p:oleObj spid="_x0000_s4106" name="Clip" r:id="rId3" imgW="3531960" imgH="4445640" progId="">
                  <p:embed/>
                </p:oleObj>
              </mc:Choice>
              <mc:Fallback>
                <p:oleObj name="Clip" r:id="rId3" imgW="3531960" imgH="4445640" progId="">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413" y="1936750"/>
                        <a:ext cx="3279775" cy="4127500"/>
                      </a:xfrm>
                      <a:prstGeom prst="rect">
                        <a:avLst/>
                      </a:prstGeom>
                      <a:noFill/>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strips(downLeft)">
                                      <p:cBhvr>
                                        <p:cTn id="7"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14400" y="685800"/>
            <a:ext cx="7467600" cy="5105400"/>
          </a:xfrm>
        </p:spPr>
        <p:txBody>
          <a:bodyPr/>
          <a:lstStyle/>
          <a:p>
            <a:r>
              <a:rPr lang="en-US" sz="2800" b="1" dirty="0" smtClean="0">
                <a:solidFill>
                  <a:schemeClr val="tx1"/>
                </a:solidFill>
                <a:latin typeface="Times New Roman" pitchFamily="18" charset="0"/>
              </a:rPr>
              <a:t/>
            </a:r>
            <a:br>
              <a:rPr lang="en-US" sz="2800" b="1" dirty="0" smtClean="0">
                <a:solidFill>
                  <a:schemeClr val="tx1"/>
                </a:solidFill>
                <a:latin typeface="Times New Roman" pitchFamily="18" charset="0"/>
              </a:rPr>
            </a:br>
            <a:r>
              <a:rPr lang="en-US" sz="2800" b="1" dirty="0" smtClean="0">
                <a:solidFill>
                  <a:schemeClr val="tx1"/>
                </a:solidFill>
                <a:latin typeface="Times New Roman" pitchFamily="18" charset="0"/>
              </a:rPr>
              <a:t>Chia </a:t>
            </a:r>
            <a:r>
              <a:rPr lang="en-US" sz="2800" b="1" dirty="0" err="1" smtClean="0">
                <a:solidFill>
                  <a:schemeClr val="tx1"/>
                </a:solidFill>
                <a:latin typeface="Times New Roman" pitchFamily="18" charset="0"/>
              </a:rPr>
              <a:t>sẻ</a:t>
            </a:r>
            <a:r>
              <a:rPr lang="en-US" sz="2800" b="1" dirty="0" smtClean="0">
                <a:solidFill>
                  <a:schemeClr val="tx1"/>
                </a:solidFill>
                <a:latin typeface="Times New Roman" pitchFamily="18" charset="0"/>
              </a:rPr>
              <a:t/>
            </a:r>
            <a:br>
              <a:rPr lang="en-US" sz="2800" b="1" dirty="0" smtClean="0">
                <a:solidFill>
                  <a:schemeClr val="tx1"/>
                </a:solidFill>
                <a:latin typeface="Times New Roman" pitchFamily="18" charset="0"/>
              </a:rPr>
            </a:br>
            <a:r>
              <a:rPr lang="en-US" sz="2800" b="1" dirty="0" smtClean="0">
                <a:solidFill>
                  <a:schemeClr val="tx1"/>
                </a:solidFill>
                <a:latin typeface="Times New Roman" pitchFamily="18" charset="0"/>
              </a:rPr>
              <a:t/>
            </a:r>
            <a:br>
              <a:rPr lang="en-US" sz="2800" b="1" dirty="0" smtClean="0">
                <a:solidFill>
                  <a:schemeClr val="tx1"/>
                </a:solidFill>
                <a:latin typeface="Times New Roman" pitchFamily="18" charset="0"/>
              </a:rPr>
            </a:br>
            <a:r>
              <a:rPr lang="en-US" sz="2800" dirty="0" smtClean="0">
                <a:solidFill>
                  <a:schemeClr val="tx2"/>
                </a:solidFill>
                <a:latin typeface="+mj-lt"/>
                <a:ea typeface="+mj-ea"/>
                <a:cs typeface="+mj-cs"/>
              </a:rPr>
              <a:t> </a:t>
            </a:r>
            <a:r>
              <a:rPr lang="en-US" sz="2800" dirty="0"/>
              <a:t> -    </a:t>
            </a:r>
            <a:r>
              <a:rPr lang="en-US" sz="2800" dirty="0" err="1"/>
              <a:t>mong</a:t>
            </a:r>
            <a:r>
              <a:rPr lang="en-US" sz="2800" dirty="0"/>
              <a:t> </a:t>
            </a:r>
            <a:r>
              <a:rPr lang="en-US" sz="2800" dirty="0" err="1"/>
              <a:t>đợi</a:t>
            </a:r>
            <a:r>
              <a:rPr lang="en-US" sz="2800" dirty="0"/>
              <a:t>  </a:t>
            </a:r>
            <a:r>
              <a:rPr lang="en-US" sz="2800" dirty="0" err="1"/>
              <a:t>khi</a:t>
            </a:r>
            <a:r>
              <a:rPr lang="en-US" sz="2800" dirty="0"/>
              <a:t> </a:t>
            </a:r>
            <a:r>
              <a:rPr lang="en-US" sz="2800" dirty="0" err="1"/>
              <a:t>đến</a:t>
            </a:r>
            <a:r>
              <a:rPr lang="en-US" sz="2800" dirty="0"/>
              <a:t> </a:t>
            </a:r>
            <a:r>
              <a:rPr lang="en-US" sz="2800" dirty="0" err="1"/>
              <a:t>dự</a:t>
            </a:r>
            <a:r>
              <a:rPr lang="en-US" sz="2800" dirty="0"/>
              <a:t> </a:t>
            </a:r>
            <a:r>
              <a:rPr lang="en-US" sz="2800" dirty="0" err="1"/>
              <a:t>lớp</a:t>
            </a:r>
            <a:r>
              <a:rPr lang="en-US" sz="2800" dirty="0"/>
              <a:t>  </a:t>
            </a:r>
            <a:r>
              <a:rPr lang="en-US" sz="2800" dirty="0" err="1"/>
              <a:t>tập</a:t>
            </a:r>
            <a:r>
              <a:rPr lang="en-US" sz="2800" dirty="0"/>
              <a:t> </a:t>
            </a:r>
            <a:r>
              <a:rPr lang="en-US" sz="2800"/>
              <a:t>huấn</a:t>
            </a:r>
            <a:r>
              <a:rPr lang="en-US" sz="2800" dirty="0" smtClean="0">
                <a:solidFill>
                  <a:schemeClr val="tx2"/>
                </a:solidFill>
                <a:latin typeface="+mj-lt"/>
                <a:ea typeface="+mj-ea"/>
                <a:cs typeface="+mj-cs"/>
              </a:rPr>
              <a:t/>
            </a:r>
            <a:br>
              <a:rPr lang="en-US" sz="2800" dirty="0" smtClean="0">
                <a:solidFill>
                  <a:schemeClr val="tx2"/>
                </a:solidFill>
                <a:latin typeface="+mj-lt"/>
                <a:ea typeface="+mj-ea"/>
                <a:cs typeface="+mj-cs"/>
              </a:rPr>
            </a:br>
            <a:r>
              <a:rPr lang="en-US" sz="2800" dirty="0" smtClean="0">
                <a:solidFill>
                  <a:schemeClr val="tx2"/>
                </a:solidFill>
                <a:latin typeface="+mj-lt"/>
                <a:ea typeface="+mj-ea"/>
                <a:cs typeface="+mj-cs"/>
              </a:rPr>
              <a:t> </a:t>
            </a:r>
            <a:br>
              <a:rPr lang="en-US" sz="2800" dirty="0" smtClean="0">
                <a:solidFill>
                  <a:schemeClr val="tx2"/>
                </a:solidFill>
                <a:latin typeface="+mj-lt"/>
                <a:ea typeface="+mj-ea"/>
                <a:cs typeface="+mj-cs"/>
              </a:rPr>
            </a:br>
            <a:r>
              <a:rPr lang="en-US" sz="2800" dirty="0" smtClean="0">
                <a:solidFill>
                  <a:schemeClr val="tx2"/>
                </a:solidFill>
                <a:latin typeface="+mj-lt"/>
                <a:ea typeface="+mj-ea"/>
                <a:cs typeface="+mj-cs"/>
              </a:rPr>
              <a:t/>
            </a:r>
            <a:br>
              <a:rPr lang="en-US" sz="2800" dirty="0" smtClean="0">
                <a:solidFill>
                  <a:schemeClr val="tx2"/>
                </a:solidFill>
                <a:latin typeface="+mj-lt"/>
                <a:ea typeface="+mj-ea"/>
                <a:cs typeface="+mj-cs"/>
              </a:rPr>
            </a:br>
            <a:r>
              <a:rPr lang="en-US" sz="2800" dirty="0" smtClean="0">
                <a:solidFill>
                  <a:schemeClr val="tx2"/>
                </a:solidFill>
                <a:latin typeface="+mj-lt"/>
                <a:ea typeface="+mj-ea"/>
                <a:cs typeface="+mj-cs"/>
              </a:rPr>
              <a:t> </a:t>
            </a:r>
            <a:br>
              <a:rPr lang="en-US" sz="2800" dirty="0" smtClean="0">
                <a:solidFill>
                  <a:schemeClr val="tx2"/>
                </a:solidFill>
                <a:latin typeface="+mj-lt"/>
                <a:ea typeface="+mj-ea"/>
                <a:cs typeface="+mj-cs"/>
              </a:rPr>
            </a:br>
            <a:r>
              <a:rPr lang="en-US" sz="2800" dirty="0" smtClean="0">
                <a:solidFill>
                  <a:schemeClr val="tx2"/>
                </a:solidFill>
                <a:latin typeface="+mj-lt"/>
                <a:ea typeface="+mj-ea"/>
                <a:cs typeface="+mj-cs"/>
              </a:rPr>
              <a:t> </a:t>
            </a:r>
            <a:r>
              <a:rPr lang="en-US" sz="2800" b="1" dirty="0" smtClean="0">
                <a:solidFill>
                  <a:schemeClr val="tx1"/>
                </a:solidFill>
                <a:latin typeface="Times New Roman" pitchFamily="18" charset="0"/>
              </a:rPr>
              <a:t/>
            </a:r>
            <a:br>
              <a:rPr lang="en-US" sz="2800" b="1" dirty="0" smtClean="0">
                <a:solidFill>
                  <a:schemeClr val="tx1"/>
                </a:solidFill>
                <a:latin typeface="Times New Roman" pitchFamily="18" charset="0"/>
              </a:rPr>
            </a:br>
            <a:r>
              <a:rPr lang="en-US" sz="2800" b="1" dirty="0" smtClean="0">
                <a:solidFill>
                  <a:schemeClr val="tx1"/>
                </a:solidFill>
                <a:latin typeface="Times New Roman" pitchFamily="18" charset="0"/>
              </a:rPr>
              <a:t> </a:t>
            </a:r>
            <a:r>
              <a:rPr lang="en-US" sz="2800" b="1" dirty="0" smtClean="0">
                <a:solidFill>
                  <a:srgbClr val="0000FF"/>
                </a:solidFill>
                <a:latin typeface="Times New Roman" pitchFamily="18" charset="0"/>
              </a:rPr>
              <a:t/>
            </a:r>
            <a:br>
              <a:rPr lang="en-US" sz="2800" b="1" dirty="0" smtClean="0">
                <a:solidFill>
                  <a:srgbClr val="0000FF"/>
                </a:solidFill>
                <a:latin typeface="Times New Roman" pitchFamily="18" charset="0"/>
              </a:rPr>
            </a:br>
            <a:endParaRPr lang="en-US" sz="2800" b="1" dirty="0">
              <a:solidFill>
                <a:srgbClr val="0000FF"/>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609600"/>
            <a:ext cx="8686800" cy="5257800"/>
          </a:xfrm>
        </p:spPr>
        <p:txBody>
          <a:bodyPr/>
          <a:lstStyle/>
          <a:p>
            <a:pPr algn="l"/>
            <a:r>
              <a:rPr lang="en-US" sz="3200" b="1" dirty="0" smtClean="0">
                <a:solidFill>
                  <a:srgbClr val="0000FF"/>
                </a:solidFill>
              </a:rPr>
              <a:t>Trang </a:t>
            </a:r>
            <a:r>
              <a:rPr lang="en-US" sz="3200" b="1" dirty="0" err="1" smtClean="0">
                <a:solidFill>
                  <a:srgbClr val="0000FF"/>
                </a:solidFill>
              </a:rPr>
              <a:t>bị</a:t>
            </a:r>
            <a:r>
              <a:rPr lang="en-US" sz="3200" b="1" dirty="0" smtClean="0">
                <a:solidFill>
                  <a:srgbClr val="0000FF"/>
                </a:solidFill>
              </a:rPr>
              <a:t> </a:t>
            </a:r>
            <a:r>
              <a:rPr lang="en-US" sz="3200" b="1" dirty="0" err="1" smtClean="0">
                <a:solidFill>
                  <a:srgbClr val="0000FF"/>
                </a:solidFill>
              </a:rPr>
              <a:t>cho</a:t>
            </a:r>
            <a:r>
              <a:rPr lang="en-US" sz="3200" b="1" dirty="0" smtClean="0">
                <a:solidFill>
                  <a:srgbClr val="0000FF"/>
                </a:solidFill>
              </a:rPr>
              <a:t> </a:t>
            </a:r>
            <a:r>
              <a:rPr lang="en-US" sz="3200" b="1" dirty="0" err="1" smtClean="0">
                <a:solidFill>
                  <a:srgbClr val="0000FF"/>
                </a:solidFill>
              </a:rPr>
              <a:t>giáo</a:t>
            </a:r>
            <a:r>
              <a:rPr lang="en-US" sz="3200" b="1" dirty="0" smtClean="0">
                <a:solidFill>
                  <a:srgbClr val="0000FF"/>
                </a:solidFill>
              </a:rPr>
              <a:t> </a:t>
            </a:r>
            <a:r>
              <a:rPr lang="en-US" sz="3200" b="1" dirty="0" err="1" smtClean="0">
                <a:solidFill>
                  <a:srgbClr val="0000FF"/>
                </a:solidFill>
              </a:rPr>
              <a:t>viên</a:t>
            </a:r>
            <a:r>
              <a:rPr lang="en-US" sz="3200" b="1" dirty="0" smtClean="0">
                <a:solidFill>
                  <a:srgbClr val="0000FF"/>
                </a:solidFill>
              </a:rPr>
              <a:t> </a:t>
            </a:r>
            <a:r>
              <a:rPr lang="en-US" sz="3200" b="1" dirty="0" err="1" smtClean="0">
                <a:solidFill>
                  <a:srgbClr val="0000FF"/>
                </a:solidFill>
              </a:rPr>
              <a:t>những</a:t>
            </a:r>
            <a:r>
              <a:rPr lang="en-US" sz="3200" b="1" dirty="0" smtClean="0">
                <a:solidFill>
                  <a:srgbClr val="0000FF"/>
                </a:solidFill>
              </a:rPr>
              <a:t> </a:t>
            </a:r>
            <a:r>
              <a:rPr lang="en-US" sz="3200" b="1" dirty="0" err="1" smtClean="0">
                <a:solidFill>
                  <a:srgbClr val="0000FF"/>
                </a:solidFill>
              </a:rPr>
              <a:t>kiến</a:t>
            </a:r>
            <a:r>
              <a:rPr lang="en-US" sz="3200" b="1" dirty="0" smtClean="0">
                <a:solidFill>
                  <a:srgbClr val="0000FF"/>
                </a:solidFill>
              </a:rPr>
              <a:t> </a:t>
            </a:r>
            <a:r>
              <a:rPr lang="en-US" sz="3200" b="1" dirty="0" err="1" smtClean="0">
                <a:solidFill>
                  <a:srgbClr val="0000FF"/>
                </a:solidFill>
              </a:rPr>
              <a:t>thức</a:t>
            </a:r>
            <a:r>
              <a:rPr lang="en-US" sz="3200" b="1" dirty="0" smtClean="0">
                <a:solidFill>
                  <a:srgbClr val="0000FF"/>
                </a:solidFill>
              </a:rPr>
              <a:t> </a:t>
            </a:r>
            <a:r>
              <a:rPr lang="en-US" sz="3200" b="1" dirty="0" err="1" smtClean="0">
                <a:solidFill>
                  <a:srgbClr val="0000FF"/>
                </a:solidFill>
              </a:rPr>
              <a:t>cơ</a:t>
            </a:r>
            <a:r>
              <a:rPr lang="en-US" sz="3200" b="1" dirty="0" smtClean="0">
                <a:solidFill>
                  <a:srgbClr val="0000FF"/>
                </a:solidFill>
              </a:rPr>
              <a:t> </a:t>
            </a:r>
            <a:r>
              <a:rPr lang="en-US" sz="3200" b="1" dirty="0" err="1" smtClean="0">
                <a:solidFill>
                  <a:srgbClr val="0000FF"/>
                </a:solidFill>
              </a:rPr>
              <a:t>bản</a:t>
            </a:r>
            <a:r>
              <a:rPr lang="en-US" sz="3200" b="1" dirty="0" smtClean="0">
                <a:solidFill>
                  <a:srgbClr val="0000FF"/>
                </a:solidFill>
              </a:rPr>
              <a:t> </a:t>
            </a:r>
            <a:r>
              <a:rPr lang="en-US" sz="3200" b="1" dirty="0" err="1" smtClean="0">
                <a:solidFill>
                  <a:srgbClr val="0000FF"/>
                </a:solidFill>
              </a:rPr>
              <a:t>về</a:t>
            </a:r>
            <a:r>
              <a:rPr lang="en-US" sz="3200" b="1" dirty="0" smtClean="0">
                <a:solidFill>
                  <a:srgbClr val="0000FF"/>
                </a:solidFill>
              </a:rPr>
              <a:t> </a:t>
            </a:r>
            <a:r>
              <a:rPr lang="en-US" sz="3200" b="1" dirty="0" err="1" smtClean="0">
                <a:solidFill>
                  <a:srgbClr val="0000FF"/>
                </a:solidFill>
              </a:rPr>
              <a:t>Công</a:t>
            </a:r>
            <a:r>
              <a:rPr lang="en-US" sz="3200" b="1" dirty="0" smtClean="0">
                <a:solidFill>
                  <a:srgbClr val="0000FF"/>
                </a:solidFill>
              </a:rPr>
              <a:t> </a:t>
            </a:r>
            <a:r>
              <a:rPr lang="en-US" sz="3200" b="1" dirty="0" err="1" smtClean="0">
                <a:solidFill>
                  <a:srgbClr val="0000FF"/>
                </a:solidFill>
              </a:rPr>
              <a:t>ước</a:t>
            </a:r>
            <a:r>
              <a:rPr lang="en-US" sz="3200" b="1" dirty="0" smtClean="0">
                <a:solidFill>
                  <a:srgbClr val="0000FF"/>
                </a:solidFill>
              </a:rPr>
              <a:t> quốc tế </a:t>
            </a:r>
            <a:r>
              <a:rPr lang="en-US" sz="3200" b="1" dirty="0" err="1" smtClean="0">
                <a:solidFill>
                  <a:srgbClr val="0000FF"/>
                </a:solidFill>
              </a:rPr>
              <a:t>về</a:t>
            </a:r>
            <a:r>
              <a:rPr lang="en-US" sz="3200" b="1" dirty="0" smtClean="0">
                <a:solidFill>
                  <a:srgbClr val="0000FF"/>
                </a:solidFill>
              </a:rPr>
              <a:t> QTE</a:t>
            </a:r>
            <a:br>
              <a:rPr lang="en-US" sz="3200" b="1" dirty="0" smtClean="0">
                <a:solidFill>
                  <a:srgbClr val="0000FF"/>
                </a:solidFill>
              </a:rPr>
            </a:br>
            <a:r>
              <a:rPr lang="en-US" sz="3200" b="1" dirty="0" smtClean="0">
                <a:solidFill>
                  <a:srgbClr val="0000FF"/>
                </a:solidFill>
              </a:rPr>
              <a:t/>
            </a:r>
            <a:br>
              <a:rPr lang="en-US" sz="3200" b="1" dirty="0" smtClean="0">
                <a:solidFill>
                  <a:srgbClr val="0000FF"/>
                </a:solidFill>
              </a:rPr>
            </a:br>
            <a:r>
              <a:rPr lang="en-US" sz="3200" b="1" dirty="0" err="1" smtClean="0">
                <a:solidFill>
                  <a:srgbClr val="0000FF"/>
                </a:solidFill>
              </a:rPr>
              <a:t>Có</a:t>
            </a:r>
            <a:r>
              <a:rPr lang="en-US" sz="3200" b="1" dirty="0" smtClean="0">
                <a:solidFill>
                  <a:srgbClr val="0000FF"/>
                </a:solidFill>
              </a:rPr>
              <a:t> </a:t>
            </a:r>
            <a:r>
              <a:rPr lang="en-US" sz="3200" b="1" dirty="0" err="1">
                <a:solidFill>
                  <a:srgbClr val="0000FF"/>
                </a:solidFill>
              </a:rPr>
              <a:t>kế</a:t>
            </a:r>
            <a:r>
              <a:rPr lang="en-US" sz="3200" b="1" dirty="0">
                <a:solidFill>
                  <a:srgbClr val="0000FF"/>
                </a:solidFill>
              </a:rPr>
              <a:t> </a:t>
            </a:r>
            <a:r>
              <a:rPr lang="en-US" sz="3200" b="1" dirty="0" err="1">
                <a:solidFill>
                  <a:srgbClr val="0000FF"/>
                </a:solidFill>
              </a:rPr>
              <a:t>hoạch</a:t>
            </a:r>
            <a:r>
              <a:rPr lang="en-US" sz="3200" b="1" dirty="0">
                <a:solidFill>
                  <a:srgbClr val="0000FF"/>
                </a:solidFill>
              </a:rPr>
              <a:t> </a:t>
            </a:r>
            <a:r>
              <a:rPr lang="en-US" sz="3200" b="1" dirty="0" err="1">
                <a:solidFill>
                  <a:srgbClr val="0000FF"/>
                </a:solidFill>
              </a:rPr>
              <a:t>hành</a:t>
            </a:r>
            <a:r>
              <a:rPr lang="en-US" sz="3200" b="1" dirty="0">
                <a:solidFill>
                  <a:srgbClr val="0000FF"/>
                </a:solidFill>
              </a:rPr>
              <a:t> </a:t>
            </a:r>
            <a:r>
              <a:rPr lang="en-US" sz="3200" b="1" dirty="0" err="1">
                <a:solidFill>
                  <a:srgbClr val="0000FF"/>
                </a:solidFill>
              </a:rPr>
              <a:t>động</a:t>
            </a:r>
            <a:r>
              <a:rPr lang="en-US" sz="3200" b="1" dirty="0">
                <a:solidFill>
                  <a:srgbClr val="0000FF"/>
                </a:solidFill>
              </a:rPr>
              <a:t> </a:t>
            </a:r>
            <a:r>
              <a:rPr lang="en-US" sz="3200" b="1" dirty="0" err="1">
                <a:solidFill>
                  <a:srgbClr val="0000FF"/>
                </a:solidFill>
              </a:rPr>
              <a:t>trong</a:t>
            </a:r>
            <a:r>
              <a:rPr lang="en-US" sz="3200" b="1" dirty="0">
                <a:solidFill>
                  <a:srgbClr val="0000FF"/>
                </a:solidFill>
              </a:rPr>
              <a:t> </a:t>
            </a:r>
            <a:r>
              <a:rPr lang="en-US" sz="3200" b="1" dirty="0" err="1" smtClean="0">
                <a:solidFill>
                  <a:srgbClr val="0000FF"/>
                </a:solidFill>
              </a:rPr>
              <a:t>trường</a:t>
            </a:r>
            <a:r>
              <a:rPr lang="en-US" sz="3200" b="1" dirty="0" smtClean="0">
                <a:solidFill>
                  <a:srgbClr val="0000FF"/>
                </a:solidFill>
              </a:rPr>
              <a:t>/</a:t>
            </a:r>
            <a:r>
              <a:rPr lang="en-US" sz="3200" b="1" dirty="0" err="1" smtClean="0">
                <a:solidFill>
                  <a:srgbClr val="0000FF"/>
                </a:solidFill>
              </a:rPr>
              <a:t>lớp</a:t>
            </a:r>
            <a:r>
              <a:rPr lang="en-US" sz="3200" b="1" dirty="0" smtClean="0">
                <a:solidFill>
                  <a:srgbClr val="0000FF"/>
                </a:solidFill>
              </a:rPr>
              <a:t> </a:t>
            </a:r>
            <a:r>
              <a:rPr lang="en-US" sz="3200" b="1" dirty="0" err="1">
                <a:solidFill>
                  <a:srgbClr val="0000FF"/>
                </a:solidFill>
              </a:rPr>
              <a:t>nhằm</a:t>
            </a:r>
            <a:r>
              <a:rPr lang="en-US" sz="3200" b="1" dirty="0">
                <a:solidFill>
                  <a:srgbClr val="0000FF"/>
                </a:solidFill>
              </a:rPr>
              <a:t> </a:t>
            </a:r>
            <a:r>
              <a:rPr lang="en-US" sz="3200" b="1" dirty="0" err="1">
                <a:solidFill>
                  <a:srgbClr val="0000FF"/>
                </a:solidFill>
              </a:rPr>
              <a:t>cải</a:t>
            </a:r>
            <a:r>
              <a:rPr lang="en-US" sz="3200" b="1" dirty="0">
                <a:solidFill>
                  <a:srgbClr val="0000FF"/>
                </a:solidFill>
              </a:rPr>
              <a:t> </a:t>
            </a:r>
            <a:r>
              <a:rPr lang="en-US" sz="3200" b="1" dirty="0" err="1">
                <a:solidFill>
                  <a:srgbClr val="0000FF"/>
                </a:solidFill>
              </a:rPr>
              <a:t>thiện</a:t>
            </a:r>
            <a:r>
              <a:rPr lang="en-US" sz="3200" b="1" dirty="0">
                <a:solidFill>
                  <a:srgbClr val="0000FF"/>
                </a:solidFill>
              </a:rPr>
              <a:t> </a:t>
            </a:r>
            <a:r>
              <a:rPr lang="en-US" sz="3200" b="1" dirty="0" err="1">
                <a:solidFill>
                  <a:srgbClr val="0000FF"/>
                </a:solidFill>
              </a:rPr>
              <a:t>việc</a:t>
            </a:r>
            <a:r>
              <a:rPr lang="en-US" sz="3200" b="1" dirty="0">
                <a:solidFill>
                  <a:srgbClr val="0000FF"/>
                </a:solidFill>
              </a:rPr>
              <a:t> </a:t>
            </a:r>
            <a:r>
              <a:rPr lang="en-US" sz="3200" b="1" dirty="0" err="1">
                <a:solidFill>
                  <a:srgbClr val="0000FF"/>
                </a:solidFill>
              </a:rPr>
              <a:t>thực</a:t>
            </a:r>
            <a:r>
              <a:rPr lang="en-US" sz="3200" b="1" dirty="0">
                <a:solidFill>
                  <a:srgbClr val="0000FF"/>
                </a:solidFill>
              </a:rPr>
              <a:t> </a:t>
            </a:r>
            <a:r>
              <a:rPr lang="en-US" sz="3200" b="1" dirty="0" err="1">
                <a:solidFill>
                  <a:srgbClr val="0000FF"/>
                </a:solidFill>
              </a:rPr>
              <a:t>hiện</a:t>
            </a:r>
            <a:r>
              <a:rPr lang="en-US" sz="3200" b="1" dirty="0">
                <a:solidFill>
                  <a:srgbClr val="0000FF"/>
                </a:solidFill>
              </a:rPr>
              <a:t> </a:t>
            </a:r>
            <a:r>
              <a:rPr lang="en-US" sz="3200" b="1" dirty="0" err="1">
                <a:solidFill>
                  <a:srgbClr val="0000FF"/>
                </a:solidFill>
              </a:rPr>
              <a:t>Công</a:t>
            </a:r>
            <a:r>
              <a:rPr lang="en-US" sz="3200" b="1" dirty="0">
                <a:solidFill>
                  <a:srgbClr val="0000FF"/>
                </a:solidFill>
              </a:rPr>
              <a:t> </a:t>
            </a:r>
            <a:r>
              <a:rPr lang="en-US" sz="3200" b="1" dirty="0" err="1">
                <a:solidFill>
                  <a:srgbClr val="0000FF"/>
                </a:solidFill>
              </a:rPr>
              <a:t>ước</a:t>
            </a:r>
            <a:r>
              <a:rPr lang="en-US" sz="3200" b="1" dirty="0">
                <a:solidFill>
                  <a:srgbClr val="0000FF"/>
                </a:solidFill>
              </a:rPr>
              <a:t> quốc tế </a:t>
            </a:r>
            <a:r>
              <a:rPr lang="en-US" sz="3200" b="1" dirty="0" err="1">
                <a:solidFill>
                  <a:srgbClr val="0000FF"/>
                </a:solidFill>
              </a:rPr>
              <a:t>về</a:t>
            </a:r>
            <a:r>
              <a:rPr lang="en-US" sz="3200" b="1" dirty="0">
                <a:solidFill>
                  <a:srgbClr val="0000FF"/>
                </a:solidFill>
              </a:rPr>
              <a:t> QTE     </a:t>
            </a:r>
            <a:r>
              <a:rPr lang="en-US" sz="3200" b="1" dirty="0" smtClean="0">
                <a:solidFill>
                  <a:srgbClr val="0000FF"/>
                </a:solidFill>
              </a:rPr>
              <a:t/>
            </a:r>
            <a:br>
              <a:rPr lang="en-US" sz="3200" b="1" dirty="0" smtClean="0">
                <a:solidFill>
                  <a:srgbClr val="0000FF"/>
                </a:solidFill>
              </a:rPr>
            </a:br>
            <a:r>
              <a:rPr lang="en-US" sz="2800" b="1" dirty="0" smtClean="0">
                <a:solidFill>
                  <a:srgbClr val="0000FF"/>
                </a:solidFill>
              </a:rPr>
              <a:t/>
            </a:r>
            <a:br>
              <a:rPr lang="en-US" sz="2800" b="1" dirty="0" smtClean="0">
                <a:solidFill>
                  <a:srgbClr val="0000FF"/>
                </a:solidFill>
              </a:rPr>
            </a:br>
            <a:r>
              <a:rPr lang="en-US" sz="2800" b="1" dirty="0" smtClean="0">
                <a:solidFill>
                  <a:srgbClr val="0000FF"/>
                </a:solidFill>
              </a:rPr>
              <a:t> </a:t>
            </a:r>
            <a:endParaRPr lang="en-US" sz="2400" b="1" dirty="0"/>
          </a:p>
        </p:txBody>
      </p:sp>
      <p:sp>
        <p:nvSpPr>
          <p:cNvPr id="7171" name="Text Box 3"/>
          <p:cNvSpPr txBox="1">
            <a:spLocks noChangeArrowheads="1"/>
          </p:cNvSpPr>
          <p:nvPr/>
        </p:nvSpPr>
        <p:spPr bwMode="auto">
          <a:xfrm>
            <a:off x="609600" y="762000"/>
            <a:ext cx="8229600" cy="641350"/>
          </a:xfrm>
          <a:prstGeom prst="rect">
            <a:avLst/>
          </a:prstGeom>
          <a:noFill/>
          <a:ln w="9525">
            <a:noFill/>
            <a:miter lim="800000"/>
            <a:headEnd/>
            <a:tailEnd/>
          </a:ln>
          <a:effectLst/>
        </p:spPr>
        <p:txBody>
          <a:bodyPr>
            <a:spAutoFit/>
          </a:bodyPr>
          <a:lstStyle/>
          <a:p>
            <a:pPr algn="ctr">
              <a:spcBef>
                <a:spcPct val="50000"/>
              </a:spcBef>
            </a:pPr>
            <a:r>
              <a:rPr lang="en-US" sz="3600" b="1" dirty="0">
                <a:solidFill>
                  <a:srgbClr val="FF0066"/>
                </a:solidFill>
              </a:rPr>
              <a:t>MỤC </a:t>
            </a:r>
            <a:r>
              <a:rPr lang="en-US" sz="3600" b="1" dirty="0" smtClean="0">
                <a:solidFill>
                  <a:srgbClr val="FF0066"/>
                </a:solidFill>
              </a:rPr>
              <a:t>TIÊU LỚP TẬP H</a:t>
            </a:r>
            <a:r>
              <a:rPr lang="vi-VN" sz="3600" b="1" dirty="0" smtClean="0">
                <a:solidFill>
                  <a:srgbClr val="FF0066"/>
                </a:solidFill>
              </a:rPr>
              <a:t>U</a:t>
            </a:r>
            <a:r>
              <a:rPr lang="en-US" sz="3600" b="1" dirty="0" smtClean="0">
                <a:solidFill>
                  <a:srgbClr val="FF0066"/>
                </a:solidFill>
              </a:rPr>
              <a:t>ẤN</a:t>
            </a:r>
            <a:endParaRPr lang="en-US" sz="3600" b="1" dirty="0">
              <a:solidFill>
                <a:srgbClr val="FF0066"/>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609600"/>
            <a:ext cx="8686800" cy="5257800"/>
          </a:xfrm>
        </p:spPr>
        <p:txBody>
          <a:bodyPr>
            <a:normAutofit fontScale="90000"/>
          </a:bodyPr>
          <a:lstStyle/>
          <a:p>
            <a:pPr marL="514350" indent="-514350" algn="l"/>
            <a:r>
              <a:rPr lang="en-US" sz="2800" b="1" dirty="0" smtClean="0">
                <a:solidFill>
                  <a:srgbClr val="0000FF"/>
                </a:solidFill>
              </a:rPr>
              <a:t>     </a:t>
            </a:r>
            <a:br>
              <a:rPr lang="en-US" sz="2800" b="1" dirty="0" smtClean="0">
                <a:solidFill>
                  <a:srgbClr val="0000FF"/>
                </a:solidFill>
              </a:rPr>
            </a:br>
            <a:r>
              <a:rPr lang="en-US" sz="2800" b="1" dirty="0" smtClean="0">
                <a:solidFill>
                  <a:srgbClr val="0000FF"/>
                </a:solidFill>
              </a:rPr>
              <a:t/>
            </a:r>
            <a:br>
              <a:rPr lang="en-US" sz="2800" b="1" dirty="0" smtClean="0">
                <a:solidFill>
                  <a:srgbClr val="0000FF"/>
                </a:solidFill>
              </a:rPr>
            </a:br>
            <a:r>
              <a:rPr lang="en-US" sz="2800" b="1" dirty="0" smtClean="0">
                <a:solidFill>
                  <a:srgbClr val="0000FF"/>
                </a:solidFill>
              </a:rPr>
              <a:t/>
            </a:r>
            <a:br>
              <a:rPr lang="en-US" sz="2800" b="1" dirty="0" smtClean="0">
                <a:solidFill>
                  <a:srgbClr val="0000FF"/>
                </a:solidFill>
              </a:rPr>
            </a:br>
            <a:r>
              <a:rPr lang="en-US" sz="2800" b="1" dirty="0" err="1" smtClean="0">
                <a:solidFill>
                  <a:srgbClr val="0000FF"/>
                </a:solidFill>
              </a:rPr>
              <a:t>Kết</a:t>
            </a:r>
            <a:r>
              <a:rPr lang="en-US" sz="2800" b="1" dirty="0" smtClean="0">
                <a:solidFill>
                  <a:srgbClr val="0000FF"/>
                </a:solidFill>
              </a:rPr>
              <a:t> </a:t>
            </a:r>
            <a:r>
              <a:rPr lang="en-US" sz="2800" b="1" dirty="0" err="1" smtClean="0">
                <a:solidFill>
                  <a:srgbClr val="0000FF"/>
                </a:solidFill>
              </a:rPr>
              <a:t>thúc</a:t>
            </a:r>
            <a:r>
              <a:rPr lang="en-US" sz="2800" b="1" dirty="0" smtClean="0">
                <a:solidFill>
                  <a:srgbClr val="0000FF"/>
                </a:solidFill>
              </a:rPr>
              <a:t> </a:t>
            </a:r>
            <a:r>
              <a:rPr lang="en-US" sz="2800" b="1" dirty="0" err="1" smtClean="0">
                <a:solidFill>
                  <a:srgbClr val="0000FF"/>
                </a:solidFill>
              </a:rPr>
              <a:t>lớp</a:t>
            </a:r>
            <a:r>
              <a:rPr lang="en-US" sz="2800" b="1" dirty="0" smtClean="0">
                <a:solidFill>
                  <a:srgbClr val="0000FF"/>
                </a:solidFill>
              </a:rPr>
              <a:t> </a:t>
            </a:r>
            <a:r>
              <a:rPr lang="en-US" sz="2800" b="1" dirty="0" err="1" smtClean="0">
                <a:solidFill>
                  <a:srgbClr val="0000FF"/>
                </a:solidFill>
              </a:rPr>
              <a:t>tập</a:t>
            </a:r>
            <a:r>
              <a:rPr lang="en-US" sz="2800" b="1" dirty="0" smtClean="0">
                <a:solidFill>
                  <a:srgbClr val="0000FF"/>
                </a:solidFill>
              </a:rPr>
              <a:t> </a:t>
            </a:r>
            <a:r>
              <a:rPr lang="en-US" sz="2800" b="1" dirty="0" err="1" smtClean="0">
                <a:solidFill>
                  <a:srgbClr val="0000FF"/>
                </a:solidFill>
              </a:rPr>
              <a:t>huấn</a:t>
            </a:r>
            <a:r>
              <a:rPr lang="en-US" sz="2800" b="1" dirty="0" smtClean="0">
                <a:solidFill>
                  <a:srgbClr val="0000FF"/>
                </a:solidFill>
              </a:rPr>
              <a:t>, TDV </a:t>
            </a:r>
            <a:r>
              <a:rPr lang="en-US" sz="2800" b="1" dirty="0" err="1" smtClean="0">
                <a:solidFill>
                  <a:srgbClr val="0000FF"/>
                </a:solidFill>
              </a:rPr>
              <a:t>có</a:t>
            </a:r>
            <a:r>
              <a:rPr lang="en-US" sz="2800" b="1" dirty="0" smtClean="0">
                <a:solidFill>
                  <a:srgbClr val="0000FF"/>
                </a:solidFill>
              </a:rPr>
              <a:t> </a:t>
            </a:r>
            <a:r>
              <a:rPr lang="en-US" sz="2800" b="1" dirty="0" err="1" smtClean="0">
                <a:solidFill>
                  <a:srgbClr val="0000FF"/>
                </a:solidFill>
              </a:rPr>
              <a:t>thể</a:t>
            </a:r>
            <a:r>
              <a:rPr lang="en-US" sz="2800" b="1" dirty="0" smtClean="0">
                <a:solidFill>
                  <a:srgbClr val="0000FF"/>
                </a:solidFill>
              </a:rPr>
              <a:t>: </a:t>
            </a:r>
            <a:br>
              <a:rPr lang="en-US" sz="2800" b="1" dirty="0" smtClean="0">
                <a:solidFill>
                  <a:srgbClr val="0000FF"/>
                </a:solidFill>
              </a:rPr>
            </a:br>
            <a:r>
              <a:rPr lang="en-US" sz="2400" b="1" dirty="0">
                <a:solidFill>
                  <a:srgbClr val="0000FF"/>
                </a:solidFill>
              </a:rPr>
              <a:t/>
            </a:r>
            <a:br>
              <a:rPr lang="en-US" sz="2400" b="1" dirty="0">
                <a:solidFill>
                  <a:srgbClr val="0000FF"/>
                </a:solidFill>
              </a:rPr>
            </a:br>
            <a:r>
              <a:rPr lang="en-US" sz="3100" b="1" dirty="0" err="1" smtClean="0"/>
              <a:t>Nêu</a:t>
            </a:r>
            <a:r>
              <a:rPr lang="en-US" sz="3100" b="1" dirty="0" smtClean="0"/>
              <a:t> </a:t>
            </a:r>
            <a:r>
              <a:rPr lang="en-US" sz="3100" b="1" dirty="0" err="1" smtClean="0"/>
              <a:t>được</a:t>
            </a:r>
            <a:r>
              <a:rPr lang="en-US" sz="3100" b="1" dirty="0" smtClean="0"/>
              <a:t> </a:t>
            </a:r>
            <a:r>
              <a:rPr lang="en-US" sz="3100" b="1" dirty="0" err="1" smtClean="0"/>
              <a:t>các</a:t>
            </a:r>
            <a:r>
              <a:rPr lang="en-US" sz="3100" b="1" dirty="0" smtClean="0"/>
              <a:t> </a:t>
            </a:r>
            <a:r>
              <a:rPr lang="en-US" sz="3100" b="1" dirty="0" err="1" smtClean="0"/>
              <a:t>nội</a:t>
            </a:r>
            <a:r>
              <a:rPr lang="en-US" sz="3100" b="1" dirty="0" smtClean="0"/>
              <a:t> dung </a:t>
            </a:r>
            <a:r>
              <a:rPr lang="en-US" sz="3100" b="1" dirty="0" err="1" smtClean="0"/>
              <a:t>cơ</a:t>
            </a:r>
            <a:r>
              <a:rPr lang="en-US" sz="3100" b="1" dirty="0" smtClean="0"/>
              <a:t> </a:t>
            </a:r>
            <a:r>
              <a:rPr lang="en-US" sz="3100" b="1" dirty="0" err="1" smtClean="0"/>
              <a:t>bản</a:t>
            </a:r>
            <a:r>
              <a:rPr lang="en-US" sz="3100" b="1" dirty="0" smtClean="0"/>
              <a:t> </a:t>
            </a:r>
            <a:r>
              <a:rPr lang="en-US" sz="3100" b="1" dirty="0" err="1" smtClean="0"/>
              <a:t>của</a:t>
            </a:r>
            <a:r>
              <a:rPr lang="en-US" sz="3100" b="1" dirty="0" smtClean="0"/>
              <a:t> </a:t>
            </a:r>
            <a:r>
              <a:rPr lang="en-US" sz="3100" b="1" dirty="0" err="1" smtClean="0"/>
              <a:t>Công</a:t>
            </a:r>
            <a:r>
              <a:rPr lang="en-US" sz="3100" b="1" dirty="0" smtClean="0"/>
              <a:t> </a:t>
            </a:r>
            <a:r>
              <a:rPr lang="en-US" sz="3100" b="1" dirty="0" err="1" smtClean="0"/>
              <a:t>ước</a:t>
            </a:r>
            <a:r>
              <a:rPr lang="en-US" sz="3100" b="1" dirty="0" smtClean="0"/>
              <a:t> quốc tế </a:t>
            </a:r>
            <a:r>
              <a:rPr lang="en-US" sz="3100" b="1" dirty="0" err="1" smtClean="0"/>
              <a:t>về</a:t>
            </a:r>
            <a:r>
              <a:rPr lang="en-US" sz="3100" b="1" dirty="0" smtClean="0"/>
              <a:t> QTE </a:t>
            </a:r>
            <a:br>
              <a:rPr lang="en-US" sz="3100" b="1" dirty="0" smtClean="0"/>
            </a:br>
            <a:r>
              <a:rPr lang="en-US" sz="3100" b="1" dirty="0" smtClean="0"/>
              <a:t> </a:t>
            </a:r>
            <a:br>
              <a:rPr lang="en-US" sz="3100" b="1" dirty="0" smtClean="0"/>
            </a:br>
            <a:r>
              <a:rPr lang="en-US" sz="3100" b="1" dirty="0" err="1" smtClean="0"/>
              <a:t>Liệt</a:t>
            </a:r>
            <a:r>
              <a:rPr lang="en-US" sz="3100" b="1" dirty="0" smtClean="0"/>
              <a:t> </a:t>
            </a:r>
            <a:r>
              <a:rPr lang="en-US" sz="3100" b="1" dirty="0" err="1" smtClean="0"/>
              <a:t>kê</a:t>
            </a:r>
            <a:r>
              <a:rPr lang="en-US" sz="3100" b="1" dirty="0" smtClean="0"/>
              <a:t>  </a:t>
            </a:r>
            <a:r>
              <a:rPr lang="en-US" sz="3100" b="1" dirty="0" err="1" smtClean="0"/>
              <a:t>được</a:t>
            </a:r>
            <a:r>
              <a:rPr lang="en-US" sz="3100" b="1" dirty="0" smtClean="0"/>
              <a:t> </a:t>
            </a:r>
            <a:r>
              <a:rPr lang="en-US" sz="3100" b="1" dirty="0" err="1" smtClean="0"/>
              <a:t>danh</a:t>
            </a:r>
            <a:r>
              <a:rPr lang="en-US" sz="3100" b="1" dirty="0" smtClean="0"/>
              <a:t> </a:t>
            </a:r>
            <a:r>
              <a:rPr lang="en-US" sz="3100" b="1" dirty="0" err="1" smtClean="0"/>
              <a:t>sách</a:t>
            </a:r>
            <a:r>
              <a:rPr lang="en-US" sz="3100" b="1" dirty="0" smtClean="0"/>
              <a:t> </a:t>
            </a:r>
            <a:r>
              <a:rPr lang="en-US" sz="3100" b="1" dirty="0" err="1" smtClean="0"/>
              <a:t>những</a:t>
            </a:r>
            <a:r>
              <a:rPr lang="en-US" sz="3100" b="1" dirty="0" smtClean="0"/>
              <a:t> </a:t>
            </a:r>
            <a:r>
              <a:rPr lang="en-US" sz="3100" b="1" dirty="0" err="1" smtClean="0"/>
              <a:t>việc</a:t>
            </a:r>
            <a:r>
              <a:rPr lang="en-US" sz="3100" b="1" dirty="0" smtClean="0"/>
              <a:t> </a:t>
            </a:r>
            <a:r>
              <a:rPr lang="en-US" sz="3100" b="1" dirty="0" err="1" smtClean="0"/>
              <a:t>cần</a:t>
            </a:r>
            <a:r>
              <a:rPr lang="en-US" sz="3100" b="1" dirty="0" smtClean="0"/>
              <a:t> </a:t>
            </a:r>
            <a:r>
              <a:rPr lang="en-US" sz="3100" b="1" dirty="0" err="1" smtClean="0"/>
              <a:t>làm</a:t>
            </a:r>
            <a:r>
              <a:rPr lang="en-US" sz="3100" b="1" dirty="0" smtClean="0"/>
              <a:t> </a:t>
            </a:r>
            <a:r>
              <a:rPr lang="en-US" sz="3100" b="1" dirty="0" err="1" smtClean="0"/>
              <a:t>để</a:t>
            </a:r>
            <a:r>
              <a:rPr lang="en-US" sz="3100" b="1" dirty="0" smtClean="0"/>
              <a:t> </a:t>
            </a:r>
            <a:r>
              <a:rPr lang="en-US" sz="3100" b="1" dirty="0" err="1" smtClean="0"/>
              <a:t>tăng</a:t>
            </a:r>
            <a:r>
              <a:rPr lang="en-US" sz="3100" b="1" dirty="0" smtClean="0"/>
              <a:t> </a:t>
            </a:r>
            <a:r>
              <a:rPr lang="en-US" sz="3100" b="1" dirty="0" err="1" smtClean="0"/>
              <a:t>cường</a:t>
            </a:r>
            <a:r>
              <a:rPr lang="en-US" sz="3100" b="1" dirty="0" smtClean="0"/>
              <a:t>  </a:t>
            </a:r>
            <a:r>
              <a:rPr lang="en-US" sz="3100" b="1" dirty="0" err="1" smtClean="0"/>
              <a:t>thực</a:t>
            </a:r>
            <a:r>
              <a:rPr lang="en-US" sz="3100" b="1" dirty="0" smtClean="0"/>
              <a:t> </a:t>
            </a:r>
            <a:r>
              <a:rPr lang="en-US" sz="3100" b="1" dirty="0" err="1" smtClean="0"/>
              <a:t>hiện</a:t>
            </a:r>
            <a:r>
              <a:rPr lang="en-US" sz="3100" b="1" dirty="0" smtClean="0"/>
              <a:t> </a:t>
            </a:r>
            <a:r>
              <a:rPr lang="en-US" sz="3100" b="1" dirty="0" err="1" smtClean="0"/>
              <a:t>quyền</a:t>
            </a:r>
            <a:r>
              <a:rPr lang="en-US" sz="3100" b="1" dirty="0" smtClean="0"/>
              <a:t> </a:t>
            </a:r>
            <a:r>
              <a:rPr lang="en-US" sz="3100" b="1" dirty="0" err="1" smtClean="0"/>
              <a:t>của</a:t>
            </a:r>
            <a:r>
              <a:rPr lang="en-US" sz="3100" b="1" dirty="0" smtClean="0"/>
              <a:t> </a:t>
            </a:r>
            <a:r>
              <a:rPr lang="en-US" sz="3100" b="1" dirty="0" err="1" smtClean="0"/>
              <a:t>trẻ</a:t>
            </a:r>
            <a:r>
              <a:rPr lang="en-US" sz="3100" b="1" dirty="0" smtClean="0"/>
              <a:t> </a:t>
            </a:r>
            <a:r>
              <a:rPr lang="en-US" sz="3100" b="1" dirty="0" err="1" smtClean="0"/>
              <a:t>em</a:t>
            </a:r>
            <a:r>
              <a:rPr lang="en-US" sz="3100" b="1" dirty="0" smtClean="0"/>
              <a:t>, </a:t>
            </a:r>
            <a:r>
              <a:rPr lang="en-US" sz="3100" b="1" dirty="0" err="1" smtClean="0"/>
              <a:t>đặc</a:t>
            </a:r>
            <a:r>
              <a:rPr lang="en-US" sz="3100" b="1" dirty="0" smtClean="0"/>
              <a:t> </a:t>
            </a:r>
            <a:r>
              <a:rPr lang="en-US" sz="3100" b="1" dirty="0" err="1" smtClean="0"/>
              <a:t>biệt</a:t>
            </a:r>
            <a:r>
              <a:rPr lang="en-US" sz="3100" b="1" dirty="0" smtClean="0"/>
              <a:t> </a:t>
            </a:r>
            <a:r>
              <a:rPr lang="en-US" sz="3100" b="1" dirty="0" err="1" smtClean="0"/>
              <a:t>là</a:t>
            </a:r>
            <a:r>
              <a:rPr lang="en-US" sz="3100" b="1" dirty="0" smtClean="0"/>
              <a:t> </a:t>
            </a:r>
            <a:r>
              <a:rPr lang="en-US" sz="3100" b="1" dirty="0" err="1" smtClean="0"/>
              <a:t>quyền</a:t>
            </a:r>
            <a:r>
              <a:rPr lang="en-US" sz="3100" b="1" dirty="0" smtClean="0"/>
              <a:t> </a:t>
            </a:r>
            <a:r>
              <a:rPr lang="en-US" sz="3100" b="1" dirty="0" err="1" smtClean="0"/>
              <a:t>tham</a:t>
            </a:r>
            <a:r>
              <a:rPr lang="en-US" sz="3100" b="1" dirty="0" smtClean="0"/>
              <a:t> </a:t>
            </a:r>
            <a:r>
              <a:rPr lang="en-US" sz="3100" b="1" dirty="0" err="1" smtClean="0"/>
              <a:t>gia</a:t>
            </a:r>
            <a:r>
              <a:rPr lang="en-US" sz="3100" b="1" dirty="0" smtClean="0"/>
              <a:t> </a:t>
            </a:r>
            <a:r>
              <a:rPr lang="en-US" sz="3100" b="1" dirty="0" err="1" smtClean="0"/>
              <a:t>của</a:t>
            </a:r>
            <a:r>
              <a:rPr lang="en-US" sz="3100" b="1" dirty="0" smtClean="0"/>
              <a:t> học </a:t>
            </a:r>
            <a:r>
              <a:rPr lang="en-US" sz="3100" b="1" dirty="0" err="1" smtClean="0"/>
              <a:t>sinh</a:t>
            </a:r>
            <a:r>
              <a:rPr lang="en-US" sz="3100" b="1" dirty="0" smtClean="0"/>
              <a:t> </a:t>
            </a:r>
            <a:r>
              <a:rPr lang="en-US" sz="3100" b="1" dirty="0" err="1" smtClean="0"/>
              <a:t>vào</a:t>
            </a:r>
            <a:r>
              <a:rPr lang="en-US" sz="3100" b="1" dirty="0" smtClean="0"/>
              <a:t> </a:t>
            </a:r>
            <a:r>
              <a:rPr lang="en-US" sz="3100" b="1" dirty="0" err="1" smtClean="0"/>
              <a:t>quản</a:t>
            </a:r>
            <a:r>
              <a:rPr lang="en-US" sz="3100" b="1" dirty="0" smtClean="0"/>
              <a:t> </a:t>
            </a:r>
            <a:r>
              <a:rPr lang="en-US" sz="3100" b="1" dirty="0" err="1" smtClean="0"/>
              <a:t>lý</a:t>
            </a:r>
            <a:r>
              <a:rPr lang="en-US" sz="3100" b="1" dirty="0" smtClean="0"/>
              <a:t> </a:t>
            </a:r>
            <a:r>
              <a:rPr lang="en-US" sz="3100" b="1" dirty="0" err="1" smtClean="0"/>
              <a:t>trường</a:t>
            </a:r>
            <a:r>
              <a:rPr lang="en-US" sz="3100" b="1" dirty="0" smtClean="0"/>
              <a:t>/</a:t>
            </a:r>
            <a:r>
              <a:rPr lang="en-US" sz="3100" b="1" dirty="0" err="1" smtClean="0"/>
              <a:t>lớp</a:t>
            </a:r>
            <a:r>
              <a:rPr lang="en-US" sz="3100" b="1" dirty="0" smtClean="0"/>
              <a:t> </a:t>
            </a:r>
            <a:br>
              <a:rPr lang="en-US" sz="3100" b="1" dirty="0" smtClean="0"/>
            </a:br>
            <a:r>
              <a:rPr lang="en-US" sz="2400" b="1" dirty="0"/>
              <a:t/>
            </a:r>
            <a:br>
              <a:rPr lang="en-US" sz="2400" b="1" dirty="0"/>
            </a:br>
            <a:r>
              <a:rPr lang="en-US" sz="2400" b="1" dirty="0"/>
              <a:t/>
            </a:r>
            <a:br>
              <a:rPr lang="en-US" sz="2400" b="1" dirty="0"/>
            </a:br>
            <a:endParaRPr lang="en-US" sz="2400" b="1" dirty="0"/>
          </a:p>
        </p:txBody>
      </p:sp>
      <p:sp>
        <p:nvSpPr>
          <p:cNvPr id="7171" name="Text Box 3"/>
          <p:cNvSpPr txBox="1">
            <a:spLocks noChangeArrowheads="1"/>
          </p:cNvSpPr>
          <p:nvPr/>
        </p:nvSpPr>
        <p:spPr bwMode="auto">
          <a:xfrm>
            <a:off x="609600" y="762000"/>
            <a:ext cx="8229600" cy="641350"/>
          </a:xfrm>
          <a:prstGeom prst="rect">
            <a:avLst/>
          </a:prstGeom>
          <a:noFill/>
          <a:ln w="9525">
            <a:noFill/>
            <a:miter lim="800000"/>
            <a:headEnd/>
            <a:tailEnd/>
          </a:ln>
          <a:effectLst/>
        </p:spPr>
        <p:txBody>
          <a:bodyPr>
            <a:spAutoFit/>
          </a:bodyPr>
          <a:lstStyle/>
          <a:p>
            <a:pPr algn="ctr">
              <a:spcBef>
                <a:spcPct val="50000"/>
              </a:spcBef>
            </a:pPr>
            <a:r>
              <a:rPr lang="en-US" sz="3600" b="1" dirty="0" err="1" smtClean="0">
                <a:solidFill>
                  <a:srgbClr val="FF0066"/>
                </a:solidFill>
              </a:rPr>
              <a:t>Kết</a:t>
            </a:r>
            <a:r>
              <a:rPr lang="en-US" sz="3600" b="1" dirty="0" smtClean="0">
                <a:solidFill>
                  <a:srgbClr val="FF0066"/>
                </a:solidFill>
              </a:rPr>
              <a:t> </a:t>
            </a:r>
            <a:r>
              <a:rPr lang="en-US" sz="3600" b="1" dirty="0" err="1" smtClean="0">
                <a:solidFill>
                  <a:srgbClr val="FF0066"/>
                </a:solidFill>
              </a:rPr>
              <a:t>quả</a:t>
            </a:r>
            <a:r>
              <a:rPr lang="en-US" sz="3600" b="1" dirty="0" smtClean="0">
                <a:solidFill>
                  <a:srgbClr val="FF0066"/>
                </a:solidFill>
              </a:rPr>
              <a:t> </a:t>
            </a:r>
            <a:r>
              <a:rPr lang="en-US" sz="3600" b="1" dirty="0" err="1" smtClean="0">
                <a:solidFill>
                  <a:srgbClr val="FF0066"/>
                </a:solidFill>
              </a:rPr>
              <a:t>mong</a:t>
            </a:r>
            <a:r>
              <a:rPr lang="en-US" sz="3600" b="1" dirty="0" smtClean="0">
                <a:solidFill>
                  <a:srgbClr val="FF0066"/>
                </a:solidFill>
              </a:rPr>
              <a:t> </a:t>
            </a:r>
            <a:r>
              <a:rPr lang="en-US" sz="3600" b="1" dirty="0" err="1" smtClean="0">
                <a:solidFill>
                  <a:srgbClr val="FF0066"/>
                </a:solidFill>
              </a:rPr>
              <a:t>đợi</a:t>
            </a:r>
            <a:endParaRPr lang="en-US" sz="3600" b="1" dirty="0">
              <a:solidFill>
                <a:srgbClr val="FF0066"/>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077200" cy="792162"/>
          </a:xfrm>
        </p:spPr>
        <p:txBody>
          <a:bodyPr/>
          <a:lstStyle/>
          <a:p>
            <a:r>
              <a:rPr lang="en-US" sz="3600" b="1" dirty="0" err="1">
                <a:solidFill>
                  <a:srgbClr val="FF0000"/>
                </a:solidFill>
                <a:latin typeface="Times New Roman" pitchFamily="18" charset="0"/>
              </a:rPr>
              <a:t>N</a:t>
            </a:r>
            <a:r>
              <a:rPr lang="en-US" sz="3600" b="1" dirty="0" err="1">
                <a:solidFill>
                  <a:srgbClr val="FF0000"/>
                </a:solidFill>
              </a:rPr>
              <a:t>ội</a:t>
            </a:r>
            <a:r>
              <a:rPr lang="en-US" sz="3600" b="1" dirty="0">
                <a:solidFill>
                  <a:srgbClr val="FF0000"/>
                </a:solidFill>
              </a:rPr>
              <a:t> dung</a:t>
            </a:r>
          </a:p>
        </p:txBody>
      </p:sp>
      <p:sp>
        <p:nvSpPr>
          <p:cNvPr id="9219" name="Rectangle 3"/>
          <p:cNvSpPr>
            <a:spLocks noGrp="1" noChangeArrowheads="1"/>
          </p:cNvSpPr>
          <p:nvPr>
            <p:ph idx="1"/>
          </p:nvPr>
        </p:nvSpPr>
        <p:spPr>
          <a:xfrm>
            <a:off x="381000" y="1143000"/>
            <a:ext cx="8305800" cy="4953000"/>
          </a:xfrm>
        </p:spPr>
        <p:txBody>
          <a:bodyPr>
            <a:normAutofit lnSpcReduction="10000"/>
          </a:bodyPr>
          <a:lstStyle/>
          <a:p>
            <a:pPr marL="609600" indent="-609600">
              <a:lnSpc>
                <a:spcPct val="80000"/>
              </a:lnSpc>
              <a:buNone/>
            </a:pPr>
            <a:r>
              <a:rPr lang="en-US" sz="2400" b="1" dirty="0" smtClean="0">
                <a:solidFill>
                  <a:srgbClr val="0000FF"/>
                </a:solidFill>
                <a:latin typeface="Times New Roman" pitchFamily="18" charset="0"/>
              </a:rPr>
              <a:t> </a:t>
            </a:r>
            <a:endParaRPr lang="en-US" sz="2800" b="1" dirty="0">
              <a:solidFill>
                <a:srgbClr val="0000FF"/>
              </a:solidFill>
              <a:latin typeface="Times New Roman" pitchFamily="18" charset="0"/>
            </a:endParaRPr>
          </a:p>
          <a:p>
            <a:pPr>
              <a:lnSpc>
                <a:spcPct val="80000"/>
              </a:lnSpc>
              <a:buFont typeface="Wingdings" pitchFamily="2" charset="2"/>
              <a:buChar char="§"/>
            </a:pPr>
            <a:r>
              <a:rPr lang="en-US" sz="2800" b="1" dirty="0" err="1" smtClean="0">
                <a:latin typeface="Times New Roman" pitchFamily="18" charset="0"/>
              </a:rPr>
              <a:t>Khái</a:t>
            </a:r>
            <a:r>
              <a:rPr lang="en-US" sz="2800" b="1" dirty="0" smtClean="0">
                <a:latin typeface="Times New Roman" pitchFamily="18" charset="0"/>
              </a:rPr>
              <a:t> </a:t>
            </a:r>
            <a:r>
              <a:rPr lang="en-US" sz="2800" b="1" dirty="0" err="1" smtClean="0">
                <a:latin typeface="Times New Roman" pitchFamily="18" charset="0"/>
              </a:rPr>
              <a:t>niệm</a:t>
            </a:r>
            <a:r>
              <a:rPr lang="en-US" sz="2800" b="1" dirty="0" smtClean="0">
                <a:latin typeface="Times New Roman" pitchFamily="18" charset="0"/>
              </a:rPr>
              <a:t> </a:t>
            </a:r>
            <a:r>
              <a:rPr lang="en-US" sz="2800" b="1" dirty="0" err="1" smtClean="0">
                <a:latin typeface="Times New Roman" pitchFamily="18" charset="0"/>
              </a:rPr>
              <a:t>trẻ</a:t>
            </a:r>
            <a:r>
              <a:rPr lang="en-US" sz="2800" b="1" dirty="0" smtClean="0">
                <a:latin typeface="Times New Roman" pitchFamily="18" charset="0"/>
              </a:rPr>
              <a:t> </a:t>
            </a:r>
            <a:r>
              <a:rPr lang="en-US" sz="2800" b="1" dirty="0" err="1" smtClean="0">
                <a:latin typeface="Times New Roman" pitchFamily="18" charset="0"/>
              </a:rPr>
              <a:t>em</a:t>
            </a:r>
            <a:r>
              <a:rPr lang="en-US" sz="2800" b="1" dirty="0" smtClean="0">
                <a:latin typeface="Times New Roman" pitchFamily="18" charset="0"/>
              </a:rPr>
              <a:t>, </a:t>
            </a:r>
            <a:r>
              <a:rPr lang="en-US" sz="2800" b="1" dirty="0" err="1" smtClean="0">
                <a:latin typeface="Times New Roman" pitchFamily="18" charset="0"/>
              </a:rPr>
              <a:t>nhu</a:t>
            </a:r>
            <a:r>
              <a:rPr lang="en-US" sz="2800" b="1" dirty="0" smtClean="0">
                <a:latin typeface="Times New Roman" pitchFamily="18" charset="0"/>
              </a:rPr>
              <a:t> </a:t>
            </a:r>
            <a:r>
              <a:rPr lang="en-US" sz="2800" b="1" dirty="0" err="1" smtClean="0">
                <a:latin typeface="Times New Roman" pitchFamily="18" charset="0"/>
              </a:rPr>
              <a:t>cầu</a:t>
            </a:r>
            <a:r>
              <a:rPr lang="en-US" sz="2800" b="1" dirty="0" smtClean="0">
                <a:latin typeface="Times New Roman" pitchFamily="18" charset="0"/>
              </a:rPr>
              <a:t> </a:t>
            </a:r>
            <a:r>
              <a:rPr lang="en-US" sz="2800" b="1" dirty="0" err="1" smtClean="0">
                <a:latin typeface="Times New Roman" pitchFamily="18" charset="0"/>
              </a:rPr>
              <a:t>và</a:t>
            </a:r>
            <a:r>
              <a:rPr lang="en-US" sz="2800" b="1" dirty="0" smtClean="0">
                <a:latin typeface="Times New Roman" pitchFamily="18" charset="0"/>
              </a:rPr>
              <a:t> </a:t>
            </a:r>
            <a:r>
              <a:rPr lang="en-US" sz="2800" b="1" dirty="0" err="1" smtClean="0">
                <a:latin typeface="Times New Roman" pitchFamily="18" charset="0"/>
              </a:rPr>
              <a:t>quyền</a:t>
            </a:r>
            <a:endParaRPr lang="en-US" sz="2800" b="1" dirty="0" smtClean="0">
              <a:latin typeface="Times New Roman" pitchFamily="18" charset="0"/>
            </a:endParaRPr>
          </a:p>
          <a:p>
            <a:pPr>
              <a:lnSpc>
                <a:spcPct val="80000"/>
              </a:lnSpc>
              <a:buFont typeface="Wingdings" pitchFamily="2" charset="2"/>
              <a:buChar char="§"/>
            </a:pPr>
            <a:r>
              <a:rPr lang="en-US" sz="2800" b="1" dirty="0" err="1" smtClean="0">
                <a:latin typeface="Times New Roman" pitchFamily="18" charset="0"/>
              </a:rPr>
              <a:t>Cách</a:t>
            </a:r>
            <a:r>
              <a:rPr lang="en-US" sz="2800" b="1" dirty="0" smtClean="0">
                <a:latin typeface="Times New Roman" pitchFamily="18" charset="0"/>
              </a:rPr>
              <a:t> </a:t>
            </a:r>
            <a:r>
              <a:rPr lang="en-US" sz="2800" b="1" dirty="0" err="1" smtClean="0">
                <a:latin typeface="Times New Roman" pitchFamily="18" charset="0"/>
              </a:rPr>
              <a:t>tiêp</a:t>
            </a:r>
            <a:r>
              <a:rPr lang="en-US" sz="2800" b="1" dirty="0" smtClean="0">
                <a:latin typeface="Times New Roman" pitchFamily="18" charset="0"/>
              </a:rPr>
              <a:t> </a:t>
            </a:r>
            <a:r>
              <a:rPr lang="en-US" sz="2800" b="1" dirty="0" err="1" smtClean="0">
                <a:latin typeface="Times New Roman" pitchFamily="18" charset="0"/>
              </a:rPr>
              <a:t>cận</a:t>
            </a:r>
            <a:r>
              <a:rPr lang="en-US" sz="2800" b="1" dirty="0" smtClean="0">
                <a:latin typeface="Times New Roman" pitchFamily="18" charset="0"/>
              </a:rPr>
              <a:t> </a:t>
            </a:r>
            <a:r>
              <a:rPr lang="en-US" sz="2800" b="1" dirty="0" err="1" smtClean="0">
                <a:latin typeface="Times New Roman" pitchFamily="18" charset="0"/>
              </a:rPr>
              <a:t>dựa</a:t>
            </a:r>
            <a:r>
              <a:rPr lang="en-US" sz="2800" b="1" dirty="0" smtClean="0">
                <a:latin typeface="Times New Roman" pitchFamily="18" charset="0"/>
              </a:rPr>
              <a:t> </a:t>
            </a:r>
            <a:r>
              <a:rPr lang="en-US" sz="2800" b="1" dirty="0" err="1" smtClean="0">
                <a:latin typeface="Times New Roman" pitchFamily="18" charset="0"/>
              </a:rPr>
              <a:t>trên</a:t>
            </a:r>
            <a:r>
              <a:rPr lang="en-US" sz="2800" b="1" dirty="0" smtClean="0">
                <a:latin typeface="Times New Roman" pitchFamily="18" charset="0"/>
              </a:rPr>
              <a:t> </a:t>
            </a:r>
            <a:r>
              <a:rPr lang="en-US" sz="2800" b="1" dirty="0" err="1" smtClean="0">
                <a:latin typeface="Times New Roman" pitchFamily="18" charset="0"/>
              </a:rPr>
              <a:t>quyền</a:t>
            </a:r>
            <a:r>
              <a:rPr lang="en-US" sz="2800" b="1" dirty="0" smtClean="0">
                <a:latin typeface="Times New Roman" pitchFamily="18" charset="0"/>
              </a:rPr>
              <a:t> </a:t>
            </a:r>
          </a:p>
          <a:p>
            <a:pPr>
              <a:lnSpc>
                <a:spcPct val="80000"/>
              </a:lnSpc>
              <a:buFont typeface="Wingdings" pitchFamily="2" charset="2"/>
              <a:buChar char="§"/>
            </a:pPr>
            <a:r>
              <a:rPr lang="en-US" sz="2800" b="1" dirty="0" err="1">
                <a:latin typeface="Times New Roman" pitchFamily="18" charset="0"/>
              </a:rPr>
              <a:t>Công</a:t>
            </a:r>
            <a:r>
              <a:rPr lang="en-US" sz="2800" b="1" dirty="0">
                <a:latin typeface="Times New Roman" pitchFamily="18" charset="0"/>
              </a:rPr>
              <a:t> </a:t>
            </a:r>
            <a:r>
              <a:rPr lang="en-US" sz="2800" b="1" dirty="0" err="1">
                <a:latin typeface="Times New Roman" pitchFamily="18" charset="0"/>
              </a:rPr>
              <a:t>ước</a:t>
            </a:r>
            <a:r>
              <a:rPr lang="en-US" sz="2800" b="1" dirty="0">
                <a:latin typeface="Times New Roman" pitchFamily="18" charset="0"/>
              </a:rPr>
              <a:t> LHQ </a:t>
            </a:r>
            <a:r>
              <a:rPr lang="en-US" sz="2800" b="1" dirty="0" err="1">
                <a:latin typeface="Times New Roman" pitchFamily="18" charset="0"/>
              </a:rPr>
              <a:t>về</a:t>
            </a:r>
            <a:r>
              <a:rPr lang="en-US" sz="2800" b="1" dirty="0">
                <a:latin typeface="Times New Roman" pitchFamily="18" charset="0"/>
              </a:rPr>
              <a:t> </a:t>
            </a:r>
            <a:r>
              <a:rPr lang="en-US" sz="2800" b="1" dirty="0" err="1">
                <a:latin typeface="Times New Roman" pitchFamily="18" charset="0"/>
              </a:rPr>
              <a:t>quyền</a:t>
            </a:r>
            <a:r>
              <a:rPr lang="en-US" sz="2800" b="1" dirty="0">
                <a:latin typeface="Times New Roman" pitchFamily="18" charset="0"/>
              </a:rPr>
              <a:t> </a:t>
            </a:r>
            <a:r>
              <a:rPr lang="en-US" sz="2800" b="1" dirty="0" err="1">
                <a:latin typeface="Times New Roman" pitchFamily="18" charset="0"/>
              </a:rPr>
              <a:t>trẻ</a:t>
            </a:r>
            <a:r>
              <a:rPr lang="en-US" sz="2800" b="1" dirty="0">
                <a:latin typeface="Times New Roman" pitchFamily="18" charset="0"/>
              </a:rPr>
              <a:t> </a:t>
            </a:r>
            <a:r>
              <a:rPr lang="en-US" sz="2800" b="1" dirty="0" err="1">
                <a:latin typeface="Times New Roman" pitchFamily="18" charset="0"/>
              </a:rPr>
              <a:t>em</a:t>
            </a:r>
            <a:r>
              <a:rPr lang="en-US" sz="2800" b="1" dirty="0">
                <a:latin typeface="Times New Roman" pitchFamily="18" charset="0"/>
              </a:rPr>
              <a:t>: </a:t>
            </a:r>
          </a:p>
          <a:p>
            <a:pPr marL="0" indent="0">
              <a:lnSpc>
                <a:spcPct val="80000"/>
              </a:lnSpc>
              <a:buNone/>
            </a:pPr>
            <a:endParaRPr lang="en-US" sz="2400" b="1" dirty="0" smtClean="0"/>
          </a:p>
          <a:p>
            <a:pPr marL="975360" lvl="1" indent="-609600">
              <a:lnSpc>
                <a:spcPct val="80000"/>
              </a:lnSpc>
              <a:buFont typeface="Wingdings" pitchFamily="2" charset="2"/>
              <a:buChar char="v"/>
            </a:pPr>
            <a:r>
              <a:rPr lang="en-US" sz="2200" b="1" dirty="0" err="1" smtClean="0"/>
              <a:t>Sự</a:t>
            </a:r>
            <a:r>
              <a:rPr lang="en-US" sz="2200" b="1" dirty="0" smtClean="0"/>
              <a:t> </a:t>
            </a:r>
            <a:r>
              <a:rPr lang="en-US" sz="2200" b="1" dirty="0" err="1" smtClean="0"/>
              <a:t>ra</a:t>
            </a:r>
            <a:r>
              <a:rPr lang="en-US" sz="2200" b="1" dirty="0" smtClean="0"/>
              <a:t> </a:t>
            </a:r>
            <a:r>
              <a:rPr lang="en-US" sz="2200" b="1" dirty="0" err="1" smtClean="0"/>
              <a:t>đời</a:t>
            </a:r>
            <a:endParaRPr lang="en-US" sz="2200" b="1" dirty="0" smtClean="0"/>
          </a:p>
          <a:p>
            <a:pPr marL="975360" lvl="1" indent="-609600">
              <a:lnSpc>
                <a:spcPct val="80000"/>
              </a:lnSpc>
              <a:buFont typeface="Wingdings" pitchFamily="2" charset="2"/>
              <a:buChar char="v"/>
            </a:pPr>
            <a:r>
              <a:rPr lang="en-US" sz="2200" b="1" dirty="0" smtClean="0"/>
              <a:t> </a:t>
            </a:r>
            <a:r>
              <a:rPr lang="en-US" sz="2200" b="1" dirty="0" err="1" smtClean="0"/>
              <a:t>Các</a:t>
            </a:r>
            <a:r>
              <a:rPr lang="en-US" sz="2200" b="1" dirty="0" smtClean="0"/>
              <a:t> </a:t>
            </a:r>
            <a:r>
              <a:rPr lang="en-US" sz="2200" b="1" dirty="0" err="1" smtClean="0"/>
              <a:t>nguyên</a:t>
            </a:r>
            <a:r>
              <a:rPr lang="en-US" sz="2200" b="1" dirty="0" smtClean="0"/>
              <a:t> </a:t>
            </a:r>
            <a:r>
              <a:rPr lang="en-US" sz="2200" b="1" dirty="0" err="1" smtClean="0"/>
              <a:t>tắc</a:t>
            </a:r>
            <a:r>
              <a:rPr lang="en-US" sz="2200" b="1" dirty="0" smtClean="0"/>
              <a:t> </a:t>
            </a:r>
          </a:p>
          <a:p>
            <a:pPr marL="975360" lvl="1" indent="-609600">
              <a:lnSpc>
                <a:spcPct val="80000"/>
              </a:lnSpc>
              <a:buFont typeface="Wingdings" pitchFamily="2" charset="2"/>
              <a:buChar char="v"/>
            </a:pPr>
            <a:r>
              <a:rPr lang="en-US" sz="2200" b="1" dirty="0"/>
              <a:t> </a:t>
            </a:r>
            <a:r>
              <a:rPr lang="en-US" sz="2200" b="1" dirty="0" err="1" smtClean="0"/>
              <a:t>Các</a:t>
            </a:r>
            <a:r>
              <a:rPr lang="en-US" sz="2200" b="1" dirty="0" smtClean="0"/>
              <a:t> </a:t>
            </a:r>
            <a:r>
              <a:rPr lang="en-US" sz="2200" b="1" dirty="0" err="1"/>
              <a:t>nhóm</a:t>
            </a:r>
            <a:r>
              <a:rPr lang="en-US" sz="2200" b="1" dirty="0"/>
              <a:t> </a:t>
            </a:r>
            <a:r>
              <a:rPr lang="en-US" sz="2200" b="1" dirty="0" err="1" smtClean="0"/>
              <a:t>quyên</a:t>
            </a:r>
            <a:r>
              <a:rPr lang="en-US" sz="2200" b="1" dirty="0" smtClean="0"/>
              <a:t> </a:t>
            </a:r>
          </a:p>
          <a:p>
            <a:pPr marL="609600" indent="-609600">
              <a:lnSpc>
                <a:spcPct val="80000"/>
              </a:lnSpc>
              <a:buFontTx/>
              <a:buChar char="-"/>
            </a:pPr>
            <a:endParaRPr lang="en-US" sz="2400" b="1" dirty="0" smtClean="0"/>
          </a:p>
          <a:p>
            <a:pPr marL="609600" indent="-609600">
              <a:lnSpc>
                <a:spcPct val="80000"/>
              </a:lnSpc>
              <a:buNone/>
            </a:pPr>
            <a:r>
              <a:rPr lang="en-US" sz="3600" b="1" dirty="0" smtClean="0">
                <a:solidFill>
                  <a:srgbClr val="FF0000"/>
                </a:solidFill>
                <a:latin typeface=".VnTimeH" pitchFamily="34" charset="0"/>
              </a:rPr>
              <a:t>               </a:t>
            </a:r>
            <a:r>
              <a:rPr lang="en-US" sz="2800" b="1" dirty="0" smtClean="0">
                <a:solidFill>
                  <a:srgbClr val="FF0000"/>
                </a:solidFill>
                <a:latin typeface="Times New Roman" pitchFamily="18" charset="0"/>
              </a:rPr>
              <a:t>PH</a:t>
            </a:r>
            <a:r>
              <a:rPr lang="en-US" sz="2800" b="1" dirty="0" smtClean="0">
                <a:solidFill>
                  <a:srgbClr val="FF0000"/>
                </a:solidFill>
              </a:rPr>
              <a:t>ƯƠNG PHÁP TẬP HUẤN</a:t>
            </a:r>
            <a:r>
              <a:rPr lang="en-US" sz="2800" b="1" dirty="0" smtClean="0">
                <a:solidFill>
                  <a:srgbClr val="FF0000"/>
                </a:solidFill>
                <a:latin typeface=".VnTimeH" pitchFamily="34" charset="0"/>
              </a:rPr>
              <a:t/>
            </a:r>
            <a:br>
              <a:rPr lang="en-US" sz="2800" b="1" dirty="0" smtClean="0">
                <a:solidFill>
                  <a:srgbClr val="FF0000"/>
                </a:solidFill>
                <a:latin typeface=".VnTimeH" pitchFamily="34" charset="0"/>
              </a:rPr>
            </a:br>
            <a:r>
              <a:rPr lang="en-US" sz="3600" dirty="0" smtClean="0">
                <a:latin typeface=".VnTime" pitchFamily="34" charset="0"/>
              </a:rPr>
              <a:t> </a:t>
            </a:r>
            <a:br>
              <a:rPr lang="en-US" sz="3600" dirty="0" smtClean="0">
                <a:latin typeface=".VnTime" pitchFamily="34" charset="0"/>
              </a:rPr>
            </a:br>
            <a:r>
              <a:rPr lang="en-US" sz="2800" b="1" dirty="0" err="1" smtClean="0"/>
              <a:t>Phương</a:t>
            </a:r>
            <a:r>
              <a:rPr lang="en-US" sz="2800" b="1" dirty="0" smtClean="0"/>
              <a:t> </a:t>
            </a:r>
            <a:r>
              <a:rPr lang="en-US" sz="2800" b="1" dirty="0" err="1" smtClean="0"/>
              <a:t>pháp</a:t>
            </a:r>
            <a:r>
              <a:rPr lang="en-US" sz="2800" b="1" dirty="0" smtClean="0"/>
              <a:t> </a:t>
            </a:r>
            <a:r>
              <a:rPr lang="en-US" sz="2800" b="1" dirty="0" err="1" smtClean="0"/>
              <a:t>cùng</a:t>
            </a:r>
            <a:r>
              <a:rPr lang="en-US" sz="2800" b="1" dirty="0" smtClean="0"/>
              <a:t> </a:t>
            </a:r>
            <a:r>
              <a:rPr lang="en-US" sz="2800" b="1" dirty="0" err="1" smtClean="0"/>
              <a:t>tham</a:t>
            </a:r>
            <a:r>
              <a:rPr lang="en-US" sz="2800" b="1" dirty="0" smtClean="0"/>
              <a:t> </a:t>
            </a:r>
            <a:r>
              <a:rPr lang="en-US" sz="2800" b="1" dirty="0" err="1" smtClean="0"/>
              <a:t>gia</a:t>
            </a:r>
            <a:endParaRPr lang="en-US" sz="2800" b="1" dirty="0">
              <a:latin typeface="Times New Roman" pitchFamily="18" charset="0"/>
            </a:endParaRPr>
          </a:p>
          <a:p>
            <a:pPr marL="609600" indent="-609600">
              <a:lnSpc>
                <a:spcPct val="80000"/>
              </a:lnSpc>
              <a:buFontTx/>
              <a:buChar char="-"/>
            </a:pPr>
            <a:r>
              <a:rPr lang="en-US" sz="2400" b="1" dirty="0" smtClean="0">
                <a:latin typeface="Times New Roman" pitchFamily="18" charset="0"/>
              </a:rPr>
              <a:t> </a:t>
            </a:r>
            <a:endParaRPr lang="en-US" sz="2400" b="1" dirty="0">
              <a:latin typeface="Times New Roman" pitchFamily="18" charset="0"/>
            </a:endParaRPr>
          </a:p>
          <a:p>
            <a:pPr marL="609600" indent="-609600">
              <a:lnSpc>
                <a:spcPct val="80000"/>
              </a:lnSpc>
              <a:buFontTx/>
              <a:buChar char="-"/>
            </a:pPr>
            <a:endParaRPr lang="en-US" sz="2400" b="1" dirty="0">
              <a:latin typeface="Times New Roman" pitchFamily="18" charset="0"/>
            </a:endParaRPr>
          </a:p>
          <a:p>
            <a:pPr marL="609600" indent="-609600">
              <a:lnSpc>
                <a:spcPct val="80000"/>
              </a:lnSpc>
              <a:buFontTx/>
              <a:buNone/>
            </a:pPr>
            <a:endParaRPr lang="en-US" sz="2400" b="1" dirty="0">
              <a:latin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r>
              <a:rPr lang="en-US" sz="4400" i="1" dirty="0" err="1" smtClean="0">
                <a:solidFill>
                  <a:schemeClr val="tx1"/>
                </a:solidFill>
                <a:latin typeface="+mn-lt"/>
                <a:ea typeface="+mn-ea"/>
                <a:cs typeface="+mn-cs"/>
              </a:rPr>
              <a:t>Để</a:t>
            </a:r>
            <a:r>
              <a:rPr lang="en-US" sz="4400" i="1" dirty="0" smtClean="0">
                <a:solidFill>
                  <a:schemeClr val="tx1"/>
                </a:solidFill>
                <a:latin typeface="+mn-lt"/>
                <a:ea typeface="+mn-ea"/>
                <a:cs typeface="+mn-cs"/>
              </a:rPr>
              <a:t> </a:t>
            </a:r>
            <a:r>
              <a:rPr lang="en-US" sz="4400" i="1" dirty="0" err="1" smtClean="0">
                <a:solidFill>
                  <a:schemeClr val="tx1"/>
                </a:solidFill>
                <a:latin typeface="+mn-lt"/>
                <a:ea typeface="+mn-ea"/>
                <a:cs typeface="+mn-cs"/>
              </a:rPr>
              <a:t>lớp</a:t>
            </a:r>
            <a:r>
              <a:rPr lang="en-US" sz="4400" i="1" dirty="0" smtClean="0">
                <a:solidFill>
                  <a:schemeClr val="tx1"/>
                </a:solidFill>
                <a:latin typeface="+mn-lt"/>
                <a:ea typeface="+mn-ea"/>
                <a:cs typeface="+mn-cs"/>
              </a:rPr>
              <a:t> </a:t>
            </a:r>
            <a:r>
              <a:rPr lang="en-US" sz="4400" i="1" dirty="0" err="1" smtClean="0">
                <a:solidFill>
                  <a:schemeClr val="tx1"/>
                </a:solidFill>
                <a:latin typeface="+mn-lt"/>
                <a:ea typeface="+mn-ea"/>
                <a:cs typeface="+mn-cs"/>
              </a:rPr>
              <a:t>tập</a:t>
            </a:r>
            <a:r>
              <a:rPr lang="en-US" sz="4400" i="1" dirty="0" smtClean="0">
                <a:solidFill>
                  <a:schemeClr val="tx1"/>
                </a:solidFill>
                <a:latin typeface="+mn-lt"/>
                <a:ea typeface="+mn-ea"/>
                <a:cs typeface="+mn-cs"/>
              </a:rPr>
              <a:t> </a:t>
            </a:r>
            <a:r>
              <a:rPr lang="en-US" sz="4400" i="1" dirty="0" err="1" smtClean="0">
                <a:solidFill>
                  <a:schemeClr val="tx1"/>
                </a:solidFill>
                <a:latin typeface="+mn-lt"/>
                <a:ea typeface="+mn-ea"/>
                <a:cs typeface="+mn-cs"/>
              </a:rPr>
              <a:t>huấn</a:t>
            </a:r>
            <a:r>
              <a:rPr lang="en-US" sz="4400" i="1" dirty="0" smtClean="0">
                <a:solidFill>
                  <a:schemeClr val="tx1"/>
                </a:solidFill>
                <a:latin typeface="+mn-lt"/>
                <a:ea typeface="+mn-ea"/>
                <a:cs typeface="+mn-cs"/>
              </a:rPr>
              <a:t> </a:t>
            </a:r>
            <a:r>
              <a:rPr lang="en-US" sz="4400" i="1" dirty="0" err="1" smtClean="0">
                <a:solidFill>
                  <a:schemeClr val="tx1"/>
                </a:solidFill>
                <a:latin typeface="+mn-lt"/>
                <a:ea typeface="+mn-ea"/>
                <a:cs typeface="+mn-cs"/>
              </a:rPr>
              <a:t>đạt</a:t>
            </a:r>
            <a:r>
              <a:rPr lang="en-US" sz="4400" i="1" dirty="0" smtClean="0">
                <a:solidFill>
                  <a:schemeClr val="tx1"/>
                </a:solidFill>
                <a:latin typeface="+mn-lt"/>
                <a:ea typeface="+mn-ea"/>
                <a:cs typeface="+mn-cs"/>
              </a:rPr>
              <a:t> </a:t>
            </a:r>
            <a:r>
              <a:rPr lang="en-US" sz="4400" i="1" dirty="0" err="1" smtClean="0">
                <a:solidFill>
                  <a:schemeClr val="tx1"/>
                </a:solidFill>
                <a:latin typeface="+mn-lt"/>
                <a:ea typeface="+mn-ea"/>
                <a:cs typeface="+mn-cs"/>
              </a:rPr>
              <a:t>kết</a:t>
            </a:r>
            <a:r>
              <a:rPr lang="en-US" sz="4400" i="1" dirty="0" smtClean="0">
                <a:solidFill>
                  <a:schemeClr val="tx1"/>
                </a:solidFill>
                <a:latin typeface="+mn-lt"/>
                <a:ea typeface="+mn-ea"/>
                <a:cs typeface="+mn-cs"/>
              </a:rPr>
              <a:t> </a:t>
            </a:r>
            <a:r>
              <a:rPr lang="en-US" sz="4400" i="1" dirty="0" err="1" smtClean="0">
                <a:solidFill>
                  <a:schemeClr val="tx1"/>
                </a:solidFill>
                <a:latin typeface="+mn-lt"/>
                <a:ea typeface="+mn-ea"/>
                <a:cs typeface="+mn-cs"/>
              </a:rPr>
              <a:t>quả</a:t>
            </a:r>
            <a:r>
              <a:rPr lang="en-US" sz="4400" i="1" dirty="0" smtClean="0"/>
              <a:t> </a:t>
            </a:r>
            <a:r>
              <a:rPr lang="en-US" sz="4400" i="1" dirty="0" err="1" smtClean="0"/>
              <a:t>mong</a:t>
            </a:r>
            <a:r>
              <a:rPr lang="en-US" sz="4400" i="1" dirty="0" smtClean="0"/>
              <a:t> </a:t>
            </a:r>
            <a:r>
              <a:rPr lang="en-US" sz="4400" i="1" dirty="0" err="1" smtClean="0"/>
              <a:t>đợi</a:t>
            </a:r>
            <a:r>
              <a:rPr lang="en-US" sz="4400" i="1" dirty="0" smtClean="0"/>
              <a:t>,</a:t>
            </a:r>
            <a:r>
              <a:rPr lang="en-US" sz="4400" i="1" dirty="0" smtClean="0">
                <a:solidFill>
                  <a:schemeClr val="tx1"/>
                </a:solidFill>
                <a:latin typeface="+mn-lt"/>
                <a:ea typeface="+mn-ea"/>
                <a:cs typeface="+mn-cs"/>
              </a:rPr>
              <a:t> </a:t>
            </a:r>
            <a:r>
              <a:rPr lang="en-US" sz="4400" i="1" dirty="0" err="1" smtClean="0">
                <a:solidFill>
                  <a:schemeClr val="tx1"/>
                </a:solidFill>
                <a:latin typeface="+mn-lt"/>
                <a:ea typeface="+mn-ea"/>
                <a:cs typeface="+mn-cs"/>
              </a:rPr>
              <a:t>chúng</a:t>
            </a:r>
            <a:r>
              <a:rPr lang="en-US" sz="4400" i="1" dirty="0" smtClean="0">
                <a:solidFill>
                  <a:schemeClr val="tx1"/>
                </a:solidFill>
                <a:latin typeface="+mn-lt"/>
                <a:ea typeface="+mn-ea"/>
                <a:cs typeface="+mn-cs"/>
              </a:rPr>
              <a:t> </a:t>
            </a:r>
            <a:r>
              <a:rPr lang="en-US" sz="4400" i="1" dirty="0" err="1" smtClean="0">
                <a:solidFill>
                  <a:schemeClr val="tx1"/>
                </a:solidFill>
                <a:latin typeface="+mn-lt"/>
                <a:ea typeface="+mn-ea"/>
                <a:cs typeface="+mn-cs"/>
              </a:rPr>
              <a:t>ta</a:t>
            </a:r>
            <a:r>
              <a:rPr lang="en-US" sz="4400" i="1" dirty="0" smtClean="0">
                <a:solidFill>
                  <a:schemeClr val="tx1"/>
                </a:solidFill>
                <a:latin typeface="+mn-lt"/>
                <a:ea typeface="+mn-ea"/>
                <a:cs typeface="+mn-cs"/>
              </a:rPr>
              <a:t> </a:t>
            </a:r>
            <a:r>
              <a:rPr lang="en-US" sz="4400" i="1" dirty="0" err="1" smtClean="0">
                <a:solidFill>
                  <a:schemeClr val="tx1"/>
                </a:solidFill>
                <a:latin typeface="+mn-lt"/>
                <a:ea typeface="+mn-ea"/>
                <a:cs typeface="+mn-cs"/>
              </a:rPr>
              <a:t>nên</a:t>
            </a:r>
            <a:r>
              <a:rPr lang="en-US" sz="4400" i="1" dirty="0" smtClean="0">
                <a:solidFill>
                  <a:schemeClr val="tx1"/>
                </a:solidFill>
                <a:latin typeface="+mn-lt"/>
                <a:ea typeface="+mn-ea"/>
                <a:cs typeface="+mn-cs"/>
              </a:rPr>
              <a:t> </a:t>
            </a:r>
            <a:r>
              <a:rPr lang="en-US" sz="4400" i="1" dirty="0" err="1" smtClean="0">
                <a:solidFill>
                  <a:schemeClr val="tx1"/>
                </a:solidFill>
                <a:latin typeface="+mn-lt"/>
                <a:ea typeface="+mn-ea"/>
                <a:cs typeface="+mn-cs"/>
              </a:rPr>
              <a:t>làm</a:t>
            </a:r>
            <a:r>
              <a:rPr lang="en-US" sz="4400" i="1" dirty="0" smtClean="0">
                <a:solidFill>
                  <a:schemeClr val="tx1"/>
                </a:solidFill>
                <a:latin typeface="+mn-lt"/>
                <a:ea typeface="+mn-ea"/>
                <a:cs typeface="+mn-cs"/>
              </a:rPr>
              <a:t> </a:t>
            </a:r>
            <a:r>
              <a:rPr lang="en-US" sz="4400" i="1" dirty="0" err="1" smtClean="0">
                <a:solidFill>
                  <a:schemeClr val="tx1"/>
                </a:solidFill>
                <a:latin typeface="+mn-lt"/>
                <a:ea typeface="+mn-ea"/>
                <a:cs typeface="+mn-cs"/>
              </a:rPr>
              <a:t>gì</a:t>
            </a:r>
            <a:r>
              <a:rPr lang="en-US" sz="4400" i="1" dirty="0" smtClean="0">
                <a:solidFill>
                  <a:schemeClr val="tx1"/>
                </a:solidFill>
                <a:latin typeface="+mn-lt"/>
                <a:ea typeface="+mn-ea"/>
                <a:cs typeface="+mn-cs"/>
              </a:rPr>
              <a:t>?</a:t>
            </a:r>
          </a:p>
          <a:p>
            <a:endParaRPr lang="en-US" dirty="0">
              <a:solidFill>
                <a:schemeClr val="tx1"/>
              </a:solidFill>
              <a:latin typeface="+mn-lt"/>
              <a:ea typeface="+mn-ea"/>
              <a:cs typeface="+mn-cs"/>
            </a:endParaRPr>
          </a:p>
          <a:p>
            <a:endParaRPr lang="en-US" b="1" dirty="0">
              <a:latin typeface=".VnTime" pitchFamily="34" charset="0"/>
            </a:endParaRPr>
          </a:p>
          <a:p>
            <a:pPr>
              <a:buFontTx/>
              <a:buNone/>
            </a:pPr>
            <a:endParaRPr lang="en-US" b="1" dirty="0">
              <a:latin typeface=".VnTime"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BỘ GIÁO DỤC VÀ ĐÀO TẠO&amp;#x0D;&amp;#x0A;DỰ ÁN GIÁO DỤC THCS VÙNG KHÓ KHĂN NHẤT&amp;#x0D;&amp;#x0A;------------&amp;quot;&quot;/&gt;&lt;property id=&quot;20307&quot; value=&quot;257&quot;/&gt;&lt;/object&gt;&lt;object type=&quot;3&quot; unique_id=&quot;10005&quot;&gt;&lt;property id=&quot;20148&quot; value=&quot;5&quot;/&gt;&lt;property id=&quot;20300&quot; value=&quot;Slide 2 - &amp;quot;BÀI MỞ ĐẦU &amp;quot;&quot;/&gt;&lt;property id=&quot;20307&quot; value=&quot;258&quot;/&gt;&lt;/object&gt;&lt;object type=&quot;3&quot; unique_id=&quot;10007&quot;&gt;&lt;property id=&quot;20148&quot; value=&quot;5&quot;/&gt;&lt;property id=&quot;20300&quot; value=&quot;Slide 3 - &amp;quot;Hoạt động 1:  Giới thiệu, làm quen&amp;#x0D;&amp;#x0A;&amp;#x0D;&amp;#x0A;&amp;#x0D;&amp;#x0A;Hoạt động 2: Tìm hiểu nhu cầu của học viên&amp;#x0D;&amp;#x0A;&amp;#x0D;&amp;#x0A;Thầy/cô mong muốn gì qua lớp tập h&quot;/&gt;&lt;property id=&quot;20307&quot; value=&quot;260&quot;/&gt;&lt;/object&gt;&lt;object type=&quot;3&quot; unique_id=&quot;10008&quot;&gt;&lt;property id=&quot;20148&quot; value=&quot;5&quot;/&gt;&lt;property id=&quot;20300&quot; value=&quot;Slide 4 - &amp;quot;Sau khóa tập huấn, học viên đạt được:&amp;#x0D;&amp;#x0A;&amp;#x0D;&amp;#x0A;- Kiến thức: &amp;#x0D;&amp;#x0A;&amp;#x0D;&amp;#x0A;* Hiểu các nội dung cơ bản của công ước quốc tế về QTE và luậ&quot;/&gt;&lt;property id=&quot;20307&quot; value=&quot;261&quot;/&gt;&lt;/object&gt;&lt;object type=&quot;3&quot; unique_id=&quot;10010&quot;&gt;&lt;property id=&quot;20148&quot; value=&quot;5&quot;/&gt;&lt;property id=&quot;20300&quot; value=&quot;Slide 6 - &amp;quot;Néi dung&amp;quot;&quot;/&gt;&lt;property id=&quot;20307&quot; value=&quot;263&quot;/&gt;&lt;/object&gt;&lt;object type=&quot;3&quot; unique_id=&quot;10011&quot;&gt;&lt;property id=&quot;20148&quot; value=&quot;5&quot;/&gt;&lt;property id=&quot;20300&quot; value=&quot;Slide 7 - &amp;quot;&amp;#x0D;&amp;#x0A;      ph­¬ng ph¸p tËp huÊn&amp;#x0D;&amp;#x0A; &amp;#x0D;&amp;#x0A;Ph­¬ng ph¸p cïng tham gia, chia sÎ kinh nghiÖm, thèng nhÊt néi dung vµ gi¶i ph¸p&amp;#x0D;&amp;#x0A;&amp;quot;&quot;/&gt;&lt;property id=&quot;20307&quot; value=&quot;264&quot;/&gt;&lt;/object&gt;&lt;object type=&quot;3&quot; unique_id=&quot;10020&quot;&gt;&lt;property id=&quot;20148&quot; value=&quot;5&quot;/&gt;&lt;property id=&quot;20300&quot; value=&quot;Slide 8&quot;/&gt;&lt;property id=&quot;20307&quot; value=&quot;265&quot;/&gt;&lt;/object&gt;&lt;object type=&quot;3&quot; unique_id=&quot;10048&quot;&gt;&lt;property id=&quot;20148&quot; value=&quot;5&quot;/&gt;&lt;property id=&quot;20300&quot; value=&quot;Slide 9 - &amp;quot;Hiểu biết về TE&amp;#x0D;&amp;#x0A;Công ước về TE&amp;#x0D;&amp;#x0A;-Nhanh và kết thúc sớm&amp;#x0D;&amp;#x0A;Nh3: &amp;#x0D;&amp;#x0A;- Kiến thức và chia se KN về TE&amp;#x0D;&amp;#x0A;- tập huấn cho cơ sở&amp;#x0D;&amp;#x0A;- &quot;/&gt;&lt;property id=&quot;20307&quot; value=&quot;266&quot;/&gt;&lt;/object&gt;&lt;object type=&quot;3&quot; unique_id=&quot;10049&quot;&gt;&lt;property id=&quot;20148&quot; value=&quot;5&quot;/&gt;&lt;property id=&quot;20300&quot; value=&quot;Slide 10 - &amp;quot;Hiểu biết về TE&amp;#x0D;&amp;#x0A;Công ước về TE&amp;#x0D;&amp;#x0A;-Nhanh và kết thúc sớm&amp;#x0D;&amp;#x0A;Nh3: &amp;#x0D;&amp;#x0A;- Kiến thức và chia se KN về TE&amp;#x0D;&amp;#x0A;- tập huấn cho cơ sở&amp;#x0D;&amp;#x0A;-&quot;/&gt;&lt;property id=&quot;20307&quot; value=&quot;268&quot;/&gt;&lt;/object&gt;&lt;object type=&quot;3&quot; unique_id=&quot;10050&quot;&gt;&lt;property id=&quot;20148&quot; value=&quot;5&quot;/&gt;&lt;property id=&quot;20300&quot; value=&quot;Slide 11&quot;/&gt;&lt;property id=&quot;20307&quot; value=&quot;267&quot;/&gt;&lt;/object&gt;&lt;object type=&quot;3&quot; unique_id=&quot;10063&quot;&gt;&lt;property id=&quot;20148&quot; value=&quot;5&quot;/&gt;&lt;property id=&quot;20300&quot; value=&quot;Slide 5 - &amp;quot;Sau khóa tập huấn, học viên đạt được:&amp;#x0D;&amp;#x0A;&amp;#x0D;&amp;#x0A;- Kĩ năng:&amp;#x0D;&amp;#x0A;* Vận dụng các nội dung đã tập huấnvào việc giáo dục học sinh, gó&quot;/&gt;&lt;property id=&quot;20307&quot; value=&quot;269&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1380</TotalTime>
  <Words>183</Words>
  <Application>Microsoft Office PowerPoint</Application>
  <PresentationFormat>On-screen Show (4:3)</PresentationFormat>
  <Paragraphs>43</Paragraphs>
  <Slides>10</Slides>
  <Notes>0</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23" baseType="lpstr">
      <vt:lpstr>.VnArial</vt:lpstr>
      <vt:lpstr>.VnArialH</vt:lpstr>
      <vt:lpstr>.VnRevue</vt:lpstr>
      <vt:lpstr>.VnTime</vt:lpstr>
      <vt:lpstr>.VnTimeH</vt:lpstr>
      <vt:lpstr>Arial</vt:lpstr>
      <vt:lpstr>Calibri</vt:lpstr>
      <vt:lpstr>Constantia</vt:lpstr>
      <vt:lpstr>Times New Roman</vt:lpstr>
      <vt:lpstr>Wingdings</vt:lpstr>
      <vt:lpstr>Wingdings 2</vt:lpstr>
      <vt:lpstr>Flow</vt:lpstr>
      <vt:lpstr>Clip</vt:lpstr>
      <vt:lpstr>  Dự án: Tăng cường năng lực tự giúp cho các cộng đồng dân tộc thiểu số huyện Kim Bôi tỉnh Hoà Bình</vt:lpstr>
      <vt:lpstr>Tập huấn giáo viên về</vt:lpstr>
      <vt:lpstr>BÀI MỞ ĐẦU     </vt:lpstr>
      <vt:lpstr> Hoạt động 1:  Giới thiệu, làm quen  Trong nhóm, các thành viên  giới thiệu   -    tên, sở thích -     kỷ niệm đáng nhớ thời thơ ấu  So sánh cuộc sống của trẻ em xưa và nay           </vt:lpstr>
      <vt:lpstr> Chia sẻ    -    mong đợi  khi đến dự lớp  tập huấn          </vt:lpstr>
      <vt:lpstr>Trang bị cho giáo viên những kiến thức cơ bản về Công ước quốc tế về QTE  Có kế hoạch hành động trong trường/lớp nhằm cải thiện việc thực hiện Công ước quốc tế về QTE        </vt:lpstr>
      <vt:lpstr>        Kết thúc lớp tập huấn, TDV có thể:   Nêu được các nội dung cơ bản của Công ước quốc tế về QTE    Liệt kê  được danh sách những việc cần làm để tăng cường  thực hiện quyền của trẻ em, đặc biệt là quyền tham gia của học sinh vào quản lý trường/lớp    </vt:lpstr>
      <vt:lpstr>Nội dung</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Gi¸o dôc quyÒn trÎ em trong tr­êng THPT</dc:title>
  <dc:creator>vnc</dc:creator>
  <cp:lastModifiedBy>Pham Ha Anh</cp:lastModifiedBy>
  <cp:revision>40</cp:revision>
  <dcterms:created xsi:type="dcterms:W3CDTF">2010-06-26T09:23:27Z</dcterms:created>
  <dcterms:modified xsi:type="dcterms:W3CDTF">2017-05-18T21:16:28Z</dcterms:modified>
</cp:coreProperties>
</file>